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316" r:id="rId2"/>
    <p:sldId id="269" r:id="rId3"/>
    <p:sldId id="266" r:id="rId4"/>
    <p:sldId id="267" r:id="rId5"/>
    <p:sldId id="268" r:id="rId6"/>
    <p:sldId id="271" r:id="rId7"/>
    <p:sldId id="272" r:id="rId8"/>
    <p:sldId id="273" r:id="rId9"/>
    <p:sldId id="274" r:id="rId10"/>
    <p:sldId id="275" r:id="rId11"/>
    <p:sldId id="307" r:id="rId12"/>
    <p:sldId id="308" r:id="rId13"/>
    <p:sldId id="320" r:id="rId14"/>
    <p:sldId id="309" r:id="rId15"/>
    <p:sldId id="310" r:id="rId16"/>
    <p:sldId id="311" r:id="rId17"/>
    <p:sldId id="312" r:id="rId18"/>
    <p:sldId id="313" r:id="rId19"/>
    <p:sldId id="314" r:id="rId20"/>
    <p:sldId id="315" r:id="rId21"/>
    <p:sldId id="321" r:id="rId22"/>
    <p:sldId id="276" r:id="rId23"/>
    <p:sldId id="278" r:id="rId24"/>
    <p:sldId id="277" r:id="rId25"/>
    <p:sldId id="279" r:id="rId26"/>
    <p:sldId id="280" r:id="rId27"/>
    <p:sldId id="281" r:id="rId28"/>
    <p:sldId id="282" r:id="rId29"/>
    <p:sldId id="283" r:id="rId30"/>
    <p:sldId id="284" r:id="rId31"/>
    <p:sldId id="285" r:id="rId32"/>
    <p:sldId id="286" r:id="rId33"/>
    <p:sldId id="287" r:id="rId34"/>
    <p:sldId id="288" r:id="rId35"/>
    <p:sldId id="289" r:id="rId36"/>
    <p:sldId id="317" r:id="rId37"/>
    <p:sldId id="318" r:id="rId38"/>
    <p:sldId id="300" r:id="rId39"/>
    <p:sldId id="301" r:id="rId40"/>
    <p:sldId id="302" r:id="rId41"/>
    <p:sldId id="303" r:id="rId42"/>
    <p:sldId id="299" r:id="rId43"/>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CC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288" autoAdjust="0"/>
    <p:restoredTop sz="94660"/>
  </p:normalViewPr>
  <p:slideViewPr>
    <p:cSldViewPr snapToGrid="0">
      <p:cViewPr varScale="1">
        <p:scale>
          <a:sx n="113" d="100"/>
          <a:sy n="113" d="100"/>
        </p:scale>
        <p:origin x="900" y="70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tr-TR"/>
              <a:t>Asıl başlık stili için tıklatın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tıklatın</a:t>
            </a:r>
            <a:endParaRPr lang="en-US" dirty="0"/>
          </a:p>
        </p:txBody>
      </p:sp>
      <p:sp>
        <p:nvSpPr>
          <p:cNvPr id="4" name="Date Placeholder 3"/>
          <p:cNvSpPr>
            <a:spLocks noGrp="1"/>
          </p:cNvSpPr>
          <p:nvPr>
            <p:ph type="dt" sz="half" idx="10"/>
          </p:nvPr>
        </p:nvSpPr>
        <p:spPr/>
        <p:txBody>
          <a:bodyPr/>
          <a:lstStyle/>
          <a:p>
            <a:fld id="{510A8828-E0F6-43A6-8AF3-F16A652D0B74}" type="datetimeFigureOut">
              <a:rPr lang="tr-TR" smtClean="0">
                <a:solidFill>
                  <a:prstClr val="black">
                    <a:tint val="75000"/>
                  </a:prstClr>
                </a:solidFill>
              </a:rPr>
              <a:pPr/>
              <a:t>6.05.2025</a:t>
            </a:fld>
            <a:endParaRPr lang="tr-TR">
              <a:solidFill>
                <a:prstClr val="black">
                  <a:tint val="75000"/>
                </a:prstClr>
              </a:solidFill>
            </a:endParaRPr>
          </a:p>
        </p:txBody>
      </p:sp>
      <p:sp>
        <p:nvSpPr>
          <p:cNvPr id="5" name="Footer Placeholder 4"/>
          <p:cNvSpPr>
            <a:spLocks noGrp="1"/>
          </p:cNvSpPr>
          <p:nvPr>
            <p:ph type="ftr" sz="quarter" idx="11"/>
          </p:nvPr>
        </p:nvSpPr>
        <p:spPr/>
        <p:txBody>
          <a:bodyPr/>
          <a:lstStyle/>
          <a:p>
            <a:endParaRPr lang="tr-TR">
              <a:solidFill>
                <a:prstClr val="black">
                  <a:tint val="75000"/>
                </a:prstClr>
              </a:solidFill>
            </a:endParaRPr>
          </a:p>
        </p:txBody>
      </p:sp>
      <p:sp>
        <p:nvSpPr>
          <p:cNvPr id="6" name="Slide Number Placeholder 5"/>
          <p:cNvSpPr>
            <a:spLocks noGrp="1"/>
          </p:cNvSpPr>
          <p:nvPr>
            <p:ph type="sldNum" sz="quarter" idx="12"/>
          </p:nvPr>
        </p:nvSpPr>
        <p:spPr/>
        <p:txBody>
          <a:bodyPr/>
          <a:lstStyle/>
          <a:p>
            <a:fld id="{C7DD82B7-0494-4348-8AB4-129C488543E4}" type="slidenum">
              <a:rPr lang="tr-TR" smtClean="0">
                <a:solidFill>
                  <a:prstClr val="black">
                    <a:tint val="75000"/>
                  </a:prstClr>
                </a:solidFill>
              </a:rPr>
              <a:pPr/>
              <a:t>‹#›</a:t>
            </a:fld>
            <a:endParaRPr lang="tr-TR">
              <a:solidFill>
                <a:prstClr val="black">
                  <a:tint val="75000"/>
                </a:prstClr>
              </a:solidFill>
            </a:endParaRPr>
          </a:p>
        </p:txBody>
      </p:sp>
      <p:pic>
        <p:nvPicPr>
          <p:cNvPr id="7" name="Resim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6533" y="0"/>
            <a:ext cx="12818533" cy="6858000"/>
          </a:xfrm>
          <a:prstGeom prst="rect">
            <a:avLst/>
          </a:prstGeom>
        </p:spPr>
      </p:pic>
      <p:pic>
        <p:nvPicPr>
          <p:cNvPr id="8" name="Resim 7"/>
          <p:cNvPicPr>
            <a:picLocks noChangeAspect="1"/>
          </p:cNvPicPr>
          <p:nvPr userDrawn="1"/>
        </p:nvPicPr>
        <p:blipFill>
          <a:blip r:embed="rId3" cstate="print"/>
          <a:stretch>
            <a:fillRect/>
          </a:stretch>
        </p:blipFill>
        <p:spPr>
          <a:xfrm>
            <a:off x="-334673" y="200093"/>
            <a:ext cx="1617612" cy="1377815"/>
          </a:xfrm>
          <a:prstGeom prst="rect">
            <a:avLst/>
          </a:prstGeom>
        </p:spPr>
      </p:pic>
    </p:spTree>
    <p:extLst>
      <p:ext uri="{BB962C8B-B14F-4D97-AF65-F5344CB8AC3E}">
        <p14:creationId xmlns:p14="http://schemas.microsoft.com/office/powerpoint/2010/main" val="2818906466"/>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Vertical Text Placeholder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510A8828-E0F6-43A6-8AF3-F16A652D0B74}" type="datetimeFigureOut">
              <a:rPr lang="tr-TR" smtClean="0">
                <a:solidFill>
                  <a:prstClr val="black">
                    <a:tint val="75000"/>
                  </a:prstClr>
                </a:solidFill>
              </a:rPr>
              <a:pPr/>
              <a:t>6.05.2025</a:t>
            </a:fld>
            <a:endParaRPr lang="tr-TR">
              <a:solidFill>
                <a:prstClr val="black">
                  <a:tint val="75000"/>
                </a:prstClr>
              </a:solidFill>
            </a:endParaRPr>
          </a:p>
        </p:txBody>
      </p:sp>
      <p:sp>
        <p:nvSpPr>
          <p:cNvPr id="5" name="Footer Placeholder 4"/>
          <p:cNvSpPr>
            <a:spLocks noGrp="1"/>
          </p:cNvSpPr>
          <p:nvPr>
            <p:ph type="ftr" sz="quarter" idx="11"/>
          </p:nvPr>
        </p:nvSpPr>
        <p:spPr/>
        <p:txBody>
          <a:bodyPr/>
          <a:lstStyle/>
          <a:p>
            <a:endParaRPr lang="tr-TR">
              <a:solidFill>
                <a:prstClr val="black">
                  <a:tint val="75000"/>
                </a:prstClr>
              </a:solidFill>
            </a:endParaRPr>
          </a:p>
        </p:txBody>
      </p:sp>
      <p:sp>
        <p:nvSpPr>
          <p:cNvPr id="6" name="Slide Number Placeholder 5"/>
          <p:cNvSpPr>
            <a:spLocks noGrp="1"/>
          </p:cNvSpPr>
          <p:nvPr>
            <p:ph type="sldNum" sz="quarter" idx="12"/>
          </p:nvPr>
        </p:nvSpPr>
        <p:spPr/>
        <p:txBody>
          <a:bodyPr/>
          <a:lstStyle/>
          <a:p>
            <a:fld id="{C7DD82B7-0494-4348-8AB4-129C488543E4}"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1138751979"/>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tr-TR"/>
              <a:t>Asıl başlık stili için tıklatın</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510A8828-E0F6-43A6-8AF3-F16A652D0B74}" type="datetimeFigureOut">
              <a:rPr lang="tr-TR" smtClean="0">
                <a:solidFill>
                  <a:prstClr val="black">
                    <a:tint val="75000"/>
                  </a:prstClr>
                </a:solidFill>
              </a:rPr>
              <a:pPr/>
              <a:t>6.05.2025</a:t>
            </a:fld>
            <a:endParaRPr lang="tr-TR">
              <a:solidFill>
                <a:prstClr val="black">
                  <a:tint val="75000"/>
                </a:prstClr>
              </a:solidFill>
            </a:endParaRPr>
          </a:p>
        </p:txBody>
      </p:sp>
      <p:sp>
        <p:nvSpPr>
          <p:cNvPr id="5" name="Footer Placeholder 4"/>
          <p:cNvSpPr>
            <a:spLocks noGrp="1"/>
          </p:cNvSpPr>
          <p:nvPr>
            <p:ph type="ftr" sz="quarter" idx="11"/>
          </p:nvPr>
        </p:nvSpPr>
        <p:spPr/>
        <p:txBody>
          <a:bodyPr/>
          <a:lstStyle/>
          <a:p>
            <a:endParaRPr lang="tr-TR">
              <a:solidFill>
                <a:prstClr val="black">
                  <a:tint val="75000"/>
                </a:prstClr>
              </a:solidFill>
            </a:endParaRPr>
          </a:p>
        </p:txBody>
      </p:sp>
      <p:sp>
        <p:nvSpPr>
          <p:cNvPr id="6" name="Slide Number Placeholder 5"/>
          <p:cNvSpPr>
            <a:spLocks noGrp="1"/>
          </p:cNvSpPr>
          <p:nvPr>
            <p:ph type="sldNum" sz="quarter" idx="12"/>
          </p:nvPr>
        </p:nvSpPr>
        <p:spPr/>
        <p:txBody>
          <a:bodyPr/>
          <a:lstStyle/>
          <a:p>
            <a:fld id="{C7DD82B7-0494-4348-8AB4-129C488543E4}"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971443809"/>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Content Placeholder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510A8828-E0F6-43A6-8AF3-F16A652D0B74}" type="datetimeFigureOut">
              <a:rPr lang="tr-TR" smtClean="0">
                <a:solidFill>
                  <a:prstClr val="black">
                    <a:tint val="75000"/>
                  </a:prstClr>
                </a:solidFill>
              </a:rPr>
              <a:pPr/>
              <a:t>6.05.2025</a:t>
            </a:fld>
            <a:endParaRPr lang="tr-TR">
              <a:solidFill>
                <a:prstClr val="black">
                  <a:tint val="75000"/>
                </a:prstClr>
              </a:solidFill>
            </a:endParaRPr>
          </a:p>
        </p:txBody>
      </p:sp>
      <p:sp>
        <p:nvSpPr>
          <p:cNvPr id="5" name="Footer Placeholder 4"/>
          <p:cNvSpPr>
            <a:spLocks noGrp="1"/>
          </p:cNvSpPr>
          <p:nvPr>
            <p:ph type="ftr" sz="quarter" idx="11"/>
          </p:nvPr>
        </p:nvSpPr>
        <p:spPr/>
        <p:txBody>
          <a:bodyPr/>
          <a:lstStyle/>
          <a:p>
            <a:endParaRPr lang="tr-TR">
              <a:solidFill>
                <a:prstClr val="black">
                  <a:tint val="75000"/>
                </a:prstClr>
              </a:solidFill>
            </a:endParaRPr>
          </a:p>
        </p:txBody>
      </p:sp>
      <p:sp>
        <p:nvSpPr>
          <p:cNvPr id="6" name="Slide Number Placeholder 5"/>
          <p:cNvSpPr>
            <a:spLocks noGrp="1"/>
          </p:cNvSpPr>
          <p:nvPr>
            <p:ph type="sldNum" sz="quarter" idx="12"/>
          </p:nvPr>
        </p:nvSpPr>
        <p:spPr/>
        <p:txBody>
          <a:bodyPr/>
          <a:lstStyle/>
          <a:p>
            <a:fld id="{C7DD82B7-0494-4348-8AB4-129C488543E4}"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2662048773"/>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tr-TR"/>
              <a:t>Asıl başlık stili için tıklatın</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tıklatın</a:t>
            </a:r>
          </a:p>
        </p:txBody>
      </p:sp>
      <p:sp>
        <p:nvSpPr>
          <p:cNvPr id="4" name="Date Placeholder 3"/>
          <p:cNvSpPr>
            <a:spLocks noGrp="1"/>
          </p:cNvSpPr>
          <p:nvPr>
            <p:ph type="dt" sz="half" idx="10"/>
          </p:nvPr>
        </p:nvSpPr>
        <p:spPr/>
        <p:txBody>
          <a:bodyPr/>
          <a:lstStyle/>
          <a:p>
            <a:fld id="{510A8828-E0F6-43A6-8AF3-F16A652D0B74}" type="datetimeFigureOut">
              <a:rPr lang="tr-TR" smtClean="0">
                <a:solidFill>
                  <a:prstClr val="black">
                    <a:tint val="75000"/>
                  </a:prstClr>
                </a:solidFill>
              </a:rPr>
              <a:pPr/>
              <a:t>6.05.2025</a:t>
            </a:fld>
            <a:endParaRPr lang="tr-TR">
              <a:solidFill>
                <a:prstClr val="black">
                  <a:tint val="75000"/>
                </a:prstClr>
              </a:solidFill>
            </a:endParaRPr>
          </a:p>
        </p:txBody>
      </p:sp>
      <p:sp>
        <p:nvSpPr>
          <p:cNvPr id="5" name="Footer Placeholder 4"/>
          <p:cNvSpPr>
            <a:spLocks noGrp="1"/>
          </p:cNvSpPr>
          <p:nvPr>
            <p:ph type="ftr" sz="quarter" idx="11"/>
          </p:nvPr>
        </p:nvSpPr>
        <p:spPr/>
        <p:txBody>
          <a:bodyPr/>
          <a:lstStyle/>
          <a:p>
            <a:endParaRPr lang="tr-TR">
              <a:solidFill>
                <a:prstClr val="black">
                  <a:tint val="75000"/>
                </a:prstClr>
              </a:solidFill>
            </a:endParaRPr>
          </a:p>
        </p:txBody>
      </p:sp>
      <p:sp>
        <p:nvSpPr>
          <p:cNvPr id="6" name="Slide Number Placeholder 5"/>
          <p:cNvSpPr>
            <a:spLocks noGrp="1"/>
          </p:cNvSpPr>
          <p:nvPr>
            <p:ph type="sldNum" sz="quarter" idx="12"/>
          </p:nvPr>
        </p:nvSpPr>
        <p:spPr/>
        <p:txBody>
          <a:bodyPr/>
          <a:lstStyle/>
          <a:p>
            <a:fld id="{C7DD82B7-0494-4348-8AB4-129C488543E4}"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2649667836"/>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510A8828-E0F6-43A6-8AF3-F16A652D0B74}" type="datetimeFigureOut">
              <a:rPr lang="tr-TR" smtClean="0">
                <a:solidFill>
                  <a:prstClr val="black">
                    <a:tint val="75000"/>
                  </a:prstClr>
                </a:solidFill>
              </a:rPr>
              <a:pPr/>
              <a:t>6.05.2025</a:t>
            </a:fld>
            <a:endParaRPr lang="tr-TR">
              <a:solidFill>
                <a:prstClr val="black">
                  <a:tint val="75000"/>
                </a:prstClr>
              </a:solidFill>
            </a:endParaRPr>
          </a:p>
        </p:txBody>
      </p:sp>
      <p:sp>
        <p:nvSpPr>
          <p:cNvPr id="6" name="Footer Placeholder 5"/>
          <p:cNvSpPr>
            <a:spLocks noGrp="1"/>
          </p:cNvSpPr>
          <p:nvPr>
            <p:ph type="ftr" sz="quarter" idx="11"/>
          </p:nvPr>
        </p:nvSpPr>
        <p:spPr/>
        <p:txBody>
          <a:bodyPr/>
          <a:lstStyle/>
          <a:p>
            <a:endParaRPr lang="tr-TR">
              <a:solidFill>
                <a:prstClr val="black">
                  <a:tint val="75000"/>
                </a:prstClr>
              </a:solidFill>
            </a:endParaRPr>
          </a:p>
        </p:txBody>
      </p:sp>
      <p:sp>
        <p:nvSpPr>
          <p:cNvPr id="7" name="Slide Number Placeholder 6"/>
          <p:cNvSpPr>
            <a:spLocks noGrp="1"/>
          </p:cNvSpPr>
          <p:nvPr>
            <p:ph type="sldNum" sz="quarter" idx="12"/>
          </p:nvPr>
        </p:nvSpPr>
        <p:spPr/>
        <p:txBody>
          <a:bodyPr/>
          <a:lstStyle/>
          <a:p>
            <a:fld id="{C7DD82B7-0494-4348-8AB4-129C488543E4}"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1200062527"/>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tr-TR"/>
              <a:t>Asıl başlık stili için tıklatın</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Content Placeholder 3"/>
          <p:cNvSpPr>
            <a:spLocks noGrp="1"/>
          </p:cNvSpPr>
          <p:nvPr>
            <p:ph sz="half" idx="2"/>
          </p:nvPr>
        </p:nvSpPr>
        <p:spPr>
          <a:xfrm>
            <a:off x="839789" y="2505075"/>
            <a:ext cx="5157787"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Content Placeholder 5"/>
          <p:cNvSpPr>
            <a:spLocks noGrp="1"/>
          </p:cNvSpPr>
          <p:nvPr>
            <p:ph sz="quarter" idx="4"/>
          </p:nvPr>
        </p:nvSpPr>
        <p:spPr>
          <a:xfrm>
            <a:off x="6172201" y="2505075"/>
            <a:ext cx="5183188"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510A8828-E0F6-43A6-8AF3-F16A652D0B74}" type="datetimeFigureOut">
              <a:rPr lang="tr-TR" smtClean="0">
                <a:solidFill>
                  <a:prstClr val="black">
                    <a:tint val="75000"/>
                  </a:prstClr>
                </a:solidFill>
              </a:rPr>
              <a:pPr/>
              <a:t>6.05.2025</a:t>
            </a:fld>
            <a:endParaRPr lang="tr-TR">
              <a:solidFill>
                <a:prstClr val="black">
                  <a:tint val="75000"/>
                </a:prstClr>
              </a:solidFill>
            </a:endParaRPr>
          </a:p>
        </p:txBody>
      </p:sp>
      <p:sp>
        <p:nvSpPr>
          <p:cNvPr id="8" name="Footer Placeholder 7"/>
          <p:cNvSpPr>
            <a:spLocks noGrp="1"/>
          </p:cNvSpPr>
          <p:nvPr>
            <p:ph type="ftr" sz="quarter" idx="11"/>
          </p:nvPr>
        </p:nvSpPr>
        <p:spPr/>
        <p:txBody>
          <a:bodyPr/>
          <a:lstStyle/>
          <a:p>
            <a:endParaRPr lang="tr-TR">
              <a:solidFill>
                <a:prstClr val="black">
                  <a:tint val="75000"/>
                </a:prstClr>
              </a:solidFill>
            </a:endParaRPr>
          </a:p>
        </p:txBody>
      </p:sp>
      <p:sp>
        <p:nvSpPr>
          <p:cNvPr id="9" name="Slide Number Placeholder 8"/>
          <p:cNvSpPr>
            <a:spLocks noGrp="1"/>
          </p:cNvSpPr>
          <p:nvPr>
            <p:ph type="sldNum" sz="quarter" idx="12"/>
          </p:nvPr>
        </p:nvSpPr>
        <p:spPr/>
        <p:txBody>
          <a:bodyPr/>
          <a:lstStyle/>
          <a:p>
            <a:fld id="{C7DD82B7-0494-4348-8AB4-129C488543E4}"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4169271133"/>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Date Placeholder 2"/>
          <p:cNvSpPr>
            <a:spLocks noGrp="1"/>
          </p:cNvSpPr>
          <p:nvPr>
            <p:ph type="dt" sz="half" idx="10"/>
          </p:nvPr>
        </p:nvSpPr>
        <p:spPr/>
        <p:txBody>
          <a:bodyPr/>
          <a:lstStyle/>
          <a:p>
            <a:fld id="{510A8828-E0F6-43A6-8AF3-F16A652D0B74}" type="datetimeFigureOut">
              <a:rPr lang="tr-TR" smtClean="0">
                <a:solidFill>
                  <a:prstClr val="black">
                    <a:tint val="75000"/>
                  </a:prstClr>
                </a:solidFill>
              </a:rPr>
              <a:pPr/>
              <a:t>6.05.2025</a:t>
            </a:fld>
            <a:endParaRPr lang="tr-TR">
              <a:solidFill>
                <a:prstClr val="black">
                  <a:tint val="75000"/>
                </a:prstClr>
              </a:solidFill>
            </a:endParaRPr>
          </a:p>
        </p:txBody>
      </p:sp>
      <p:sp>
        <p:nvSpPr>
          <p:cNvPr id="4" name="Footer Placeholder 3"/>
          <p:cNvSpPr>
            <a:spLocks noGrp="1"/>
          </p:cNvSpPr>
          <p:nvPr>
            <p:ph type="ftr" sz="quarter" idx="11"/>
          </p:nvPr>
        </p:nvSpPr>
        <p:spPr/>
        <p:txBody>
          <a:bodyPr/>
          <a:lstStyle/>
          <a:p>
            <a:endParaRPr lang="tr-TR">
              <a:solidFill>
                <a:prstClr val="black">
                  <a:tint val="75000"/>
                </a:prstClr>
              </a:solidFill>
            </a:endParaRPr>
          </a:p>
        </p:txBody>
      </p:sp>
      <p:sp>
        <p:nvSpPr>
          <p:cNvPr id="5" name="Slide Number Placeholder 4"/>
          <p:cNvSpPr>
            <a:spLocks noGrp="1"/>
          </p:cNvSpPr>
          <p:nvPr>
            <p:ph type="sldNum" sz="quarter" idx="12"/>
          </p:nvPr>
        </p:nvSpPr>
        <p:spPr/>
        <p:txBody>
          <a:bodyPr/>
          <a:lstStyle/>
          <a:p>
            <a:fld id="{C7DD82B7-0494-4348-8AB4-129C488543E4}"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1284292082"/>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0A8828-E0F6-43A6-8AF3-F16A652D0B74}" type="datetimeFigureOut">
              <a:rPr lang="tr-TR" smtClean="0">
                <a:solidFill>
                  <a:prstClr val="black">
                    <a:tint val="75000"/>
                  </a:prstClr>
                </a:solidFill>
              </a:rPr>
              <a:pPr/>
              <a:t>6.05.2025</a:t>
            </a:fld>
            <a:endParaRPr lang="tr-TR">
              <a:solidFill>
                <a:prstClr val="black">
                  <a:tint val="75000"/>
                </a:prstClr>
              </a:solidFill>
            </a:endParaRPr>
          </a:p>
        </p:txBody>
      </p:sp>
      <p:sp>
        <p:nvSpPr>
          <p:cNvPr id="3" name="Footer Placeholder 2"/>
          <p:cNvSpPr>
            <a:spLocks noGrp="1"/>
          </p:cNvSpPr>
          <p:nvPr>
            <p:ph type="ftr" sz="quarter" idx="11"/>
          </p:nvPr>
        </p:nvSpPr>
        <p:spPr/>
        <p:txBody>
          <a:bodyPr/>
          <a:lstStyle/>
          <a:p>
            <a:endParaRPr lang="tr-TR">
              <a:solidFill>
                <a:prstClr val="black">
                  <a:tint val="75000"/>
                </a:prstClr>
              </a:solidFill>
            </a:endParaRPr>
          </a:p>
        </p:txBody>
      </p:sp>
      <p:sp>
        <p:nvSpPr>
          <p:cNvPr id="4" name="Slide Number Placeholder 3"/>
          <p:cNvSpPr>
            <a:spLocks noGrp="1"/>
          </p:cNvSpPr>
          <p:nvPr>
            <p:ph type="sldNum" sz="quarter" idx="12"/>
          </p:nvPr>
        </p:nvSpPr>
        <p:spPr/>
        <p:txBody>
          <a:bodyPr/>
          <a:lstStyle/>
          <a:p>
            <a:fld id="{C7DD82B7-0494-4348-8AB4-129C488543E4}"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3792928937"/>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Date Placeholder 4"/>
          <p:cNvSpPr>
            <a:spLocks noGrp="1"/>
          </p:cNvSpPr>
          <p:nvPr>
            <p:ph type="dt" sz="half" idx="10"/>
          </p:nvPr>
        </p:nvSpPr>
        <p:spPr/>
        <p:txBody>
          <a:bodyPr/>
          <a:lstStyle/>
          <a:p>
            <a:fld id="{510A8828-E0F6-43A6-8AF3-F16A652D0B74}" type="datetimeFigureOut">
              <a:rPr lang="tr-TR" smtClean="0">
                <a:solidFill>
                  <a:prstClr val="black">
                    <a:tint val="75000"/>
                  </a:prstClr>
                </a:solidFill>
              </a:rPr>
              <a:pPr/>
              <a:t>6.05.2025</a:t>
            </a:fld>
            <a:endParaRPr lang="tr-TR">
              <a:solidFill>
                <a:prstClr val="black">
                  <a:tint val="75000"/>
                </a:prstClr>
              </a:solidFill>
            </a:endParaRPr>
          </a:p>
        </p:txBody>
      </p:sp>
      <p:sp>
        <p:nvSpPr>
          <p:cNvPr id="6" name="Footer Placeholder 5"/>
          <p:cNvSpPr>
            <a:spLocks noGrp="1"/>
          </p:cNvSpPr>
          <p:nvPr>
            <p:ph type="ftr" sz="quarter" idx="11"/>
          </p:nvPr>
        </p:nvSpPr>
        <p:spPr/>
        <p:txBody>
          <a:bodyPr/>
          <a:lstStyle/>
          <a:p>
            <a:endParaRPr lang="tr-TR">
              <a:solidFill>
                <a:prstClr val="black">
                  <a:tint val="75000"/>
                </a:prstClr>
              </a:solidFill>
            </a:endParaRPr>
          </a:p>
        </p:txBody>
      </p:sp>
      <p:sp>
        <p:nvSpPr>
          <p:cNvPr id="7" name="Slide Number Placeholder 6"/>
          <p:cNvSpPr>
            <a:spLocks noGrp="1"/>
          </p:cNvSpPr>
          <p:nvPr>
            <p:ph type="sldNum" sz="quarter" idx="12"/>
          </p:nvPr>
        </p:nvSpPr>
        <p:spPr/>
        <p:txBody>
          <a:bodyPr/>
          <a:lstStyle/>
          <a:p>
            <a:fld id="{C7DD82B7-0494-4348-8AB4-129C488543E4}"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1972548361"/>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simgeyi tıklatın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Date Placeholder 4"/>
          <p:cNvSpPr>
            <a:spLocks noGrp="1"/>
          </p:cNvSpPr>
          <p:nvPr>
            <p:ph type="dt" sz="half" idx="10"/>
          </p:nvPr>
        </p:nvSpPr>
        <p:spPr/>
        <p:txBody>
          <a:bodyPr/>
          <a:lstStyle/>
          <a:p>
            <a:fld id="{510A8828-E0F6-43A6-8AF3-F16A652D0B74}" type="datetimeFigureOut">
              <a:rPr lang="tr-TR" smtClean="0">
                <a:solidFill>
                  <a:prstClr val="black">
                    <a:tint val="75000"/>
                  </a:prstClr>
                </a:solidFill>
              </a:rPr>
              <a:pPr/>
              <a:t>6.05.2025</a:t>
            </a:fld>
            <a:endParaRPr lang="tr-TR">
              <a:solidFill>
                <a:prstClr val="black">
                  <a:tint val="75000"/>
                </a:prstClr>
              </a:solidFill>
            </a:endParaRPr>
          </a:p>
        </p:txBody>
      </p:sp>
      <p:sp>
        <p:nvSpPr>
          <p:cNvPr id="6" name="Footer Placeholder 5"/>
          <p:cNvSpPr>
            <a:spLocks noGrp="1"/>
          </p:cNvSpPr>
          <p:nvPr>
            <p:ph type="ftr" sz="quarter" idx="11"/>
          </p:nvPr>
        </p:nvSpPr>
        <p:spPr/>
        <p:txBody>
          <a:bodyPr/>
          <a:lstStyle/>
          <a:p>
            <a:endParaRPr lang="tr-TR">
              <a:solidFill>
                <a:prstClr val="black">
                  <a:tint val="75000"/>
                </a:prstClr>
              </a:solidFill>
            </a:endParaRPr>
          </a:p>
        </p:txBody>
      </p:sp>
      <p:sp>
        <p:nvSpPr>
          <p:cNvPr id="7" name="Slide Number Placeholder 6"/>
          <p:cNvSpPr>
            <a:spLocks noGrp="1"/>
          </p:cNvSpPr>
          <p:nvPr>
            <p:ph type="sldNum" sz="quarter" idx="12"/>
          </p:nvPr>
        </p:nvSpPr>
        <p:spPr/>
        <p:txBody>
          <a:bodyPr/>
          <a:lstStyle/>
          <a:p>
            <a:fld id="{C7DD82B7-0494-4348-8AB4-129C488543E4}"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210639469"/>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tr-TR"/>
              <a:t>Asıl başlık stili için tıklatın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0A8828-E0F6-43A6-8AF3-F16A652D0B74}" type="datetimeFigureOut">
              <a:rPr lang="tr-TR" smtClean="0">
                <a:solidFill>
                  <a:prstClr val="black">
                    <a:tint val="75000"/>
                  </a:prstClr>
                </a:solidFill>
              </a:rPr>
              <a:pPr/>
              <a:t>6.05.2025</a:t>
            </a:fld>
            <a:endParaRPr lang="tr-TR">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DD82B7-0494-4348-8AB4-129C488543E4}" type="slidenum">
              <a:rPr lang="tr-TR" smtClean="0">
                <a:solidFill>
                  <a:prstClr val="black">
                    <a:tint val="75000"/>
                  </a:prstClr>
                </a:solidFill>
              </a:rPr>
              <a:pPr/>
              <a:t>‹#›</a:t>
            </a:fld>
            <a:endParaRPr lang="tr-TR">
              <a:solidFill>
                <a:prstClr val="black">
                  <a:tint val="75000"/>
                </a:prstClr>
              </a:solidFill>
            </a:endParaRPr>
          </a:p>
        </p:txBody>
      </p:sp>
      <p:pic>
        <p:nvPicPr>
          <p:cNvPr id="7" name="Resim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Resim 7"/>
          <p:cNvPicPr>
            <a:picLocks noChangeAspect="1"/>
          </p:cNvPicPr>
          <p:nvPr userDrawn="1"/>
        </p:nvPicPr>
        <p:blipFill>
          <a:blip r:embed="rId14" cstate="print"/>
          <a:stretch>
            <a:fillRect/>
          </a:stretch>
        </p:blipFill>
        <p:spPr>
          <a:xfrm>
            <a:off x="224127" y="228602"/>
            <a:ext cx="1617612" cy="1377815"/>
          </a:xfrm>
          <a:prstGeom prst="rect">
            <a:avLst/>
          </a:prstGeom>
        </p:spPr>
      </p:pic>
    </p:spTree>
    <p:extLst>
      <p:ext uri="{BB962C8B-B14F-4D97-AF65-F5344CB8AC3E}">
        <p14:creationId xmlns:p14="http://schemas.microsoft.com/office/powerpoint/2010/main" val="386573944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med"/>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hyperlink" Target="http://selcukluanadoluihl.meb.k12.tr/meb_iys_dosyalar/42/01/332396/resimler/2019_12/18130803_0---.jpg"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7.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hyperlink" Target="http://selcukluanadoluihl.meb.k12.tr/meb_iys_dosyalar/42/01/332396/resimler/2019_12/18130758_0--.jpg" TargetMode="External"/><Relationship Id="rId5" Type="http://schemas.openxmlformats.org/officeDocument/2006/relationships/image" Target="../media/image26.jpeg"/><Relationship Id="rId4" Type="http://schemas.openxmlformats.org/officeDocument/2006/relationships/hyperlink" Target="http://selcukluanadoluihl.meb.k12.tr/meb_iys_dosyalar/42/01/332396/resimler/2019_12/18130756_0-.jpg" TargetMode="External"/></Relationships>
</file>

<file path=ppt/slides/_rels/slide15.xml.rels><?xml version="1.0" encoding="UTF-8" standalone="yes"?>
<Relationships xmlns="http://schemas.openxmlformats.org/package/2006/relationships"><Relationship Id="rId8" Type="http://schemas.openxmlformats.org/officeDocument/2006/relationships/hyperlink" Target="http://selcukluanadoluihl.meb.k12.tr/meb_iys_dosyalar/42/01/332396/resimler/2018_01/16125745_8.jpg" TargetMode="External"/><Relationship Id="rId13" Type="http://schemas.openxmlformats.org/officeDocument/2006/relationships/image" Target="../media/image32.jpeg"/><Relationship Id="rId3" Type="http://schemas.openxmlformats.org/officeDocument/2006/relationships/image" Target="../media/image9.png"/><Relationship Id="rId7" Type="http://schemas.openxmlformats.org/officeDocument/2006/relationships/image" Target="../media/image29.jpeg"/><Relationship Id="rId12" Type="http://schemas.openxmlformats.org/officeDocument/2006/relationships/hyperlink" Target="http://selcukluanadoluihl.meb.k12.tr/meb_iys_dosyalar/42/01/332396/resimler/2018_04/26170431_3.jpg" TargetMode="External"/><Relationship Id="rId17" Type="http://schemas.openxmlformats.org/officeDocument/2006/relationships/image" Target="../media/image34.jpeg"/><Relationship Id="rId2" Type="http://schemas.openxmlformats.org/officeDocument/2006/relationships/image" Target="../media/image7.jpeg"/><Relationship Id="rId16" Type="http://schemas.openxmlformats.org/officeDocument/2006/relationships/hyperlink" Target="http://selcukluanadoluihl.meb.k12.tr/meb_iys_dosyalar/42/01/332396/resimler/2018_12/29114502_2.jpg" TargetMode="External"/><Relationship Id="rId1" Type="http://schemas.openxmlformats.org/officeDocument/2006/relationships/slideLayout" Target="../slideLayouts/slideLayout2.xml"/><Relationship Id="rId6" Type="http://schemas.openxmlformats.org/officeDocument/2006/relationships/hyperlink" Target="http://selcukluanadoluihl.meb.k12.tr/meb_iys_dosyalar/42/01/332396/resimler/2018_01/10130205_2.jpg" TargetMode="External"/><Relationship Id="rId11" Type="http://schemas.openxmlformats.org/officeDocument/2006/relationships/image" Target="../media/image31.jpeg"/><Relationship Id="rId5" Type="http://schemas.openxmlformats.org/officeDocument/2006/relationships/image" Target="../media/image28.jpeg"/><Relationship Id="rId15" Type="http://schemas.openxmlformats.org/officeDocument/2006/relationships/image" Target="../media/image33.jpeg"/><Relationship Id="rId10" Type="http://schemas.openxmlformats.org/officeDocument/2006/relationships/hyperlink" Target="http://selcukluanadoluihl.meb.k12.tr/meb_iys_dosyalar/42/01/332396/resimler/2018_01/16130015_GONDERYLECEK.jpg" TargetMode="External"/><Relationship Id="rId4" Type="http://schemas.openxmlformats.org/officeDocument/2006/relationships/hyperlink" Target="http://selcukluanadoluihl.meb.k12.tr/meb_iys_dosyalar/42/01/332396/resimler/2018_01/10130639_18-min.jpg" TargetMode="External"/><Relationship Id="rId9" Type="http://schemas.openxmlformats.org/officeDocument/2006/relationships/image" Target="../media/image30.jpeg"/><Relationship Id="rId14" Type="http://schemas.openxmlformats.org/officeDocument/2006/relationships/hyperlink" Target="http://selcukluanadoluihl.meb.k12.tr/meb_iys_dosyalar/42/01/332396/resimler/2018_12/17175847_2.jpg"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hyperlink" Target="http://selcukluanadoluihl.meb.k12.tr/meb_iys_dosyalar/42/01/332396/resimler/2019_06/19122124_TYT_AFYY.jpg" TargetMode="External"/></Relationships>
</file>

<file path=ppt/slides/_rels/slide18.xml.rels><?xml version="1.0" encoding="UTF-8" standalone="yes"?>
<Relationships xmlns="http://schemas.openxmlformats.org/package/2006/relationships"><Relationship Id="rId8" Type="http://schemas.openxmlformats.org/officeDocument/2006/relationships/hyperlink" Target="http://selcukluanadoluihl.meb.k12.tr/meb_iys_dosyalar/42/01/332396/resimler/2019_10/30112227_1.jpg" TargetMode="External"/><Relationship Id="rId3" Type="http://schemas.openxmlformats.org/officeDocument/2006/relationships/image" Target="../media/image9.png"/><Relationship Id="rId7" Type="http://schemas.openxmlformats.org/officeDocument/2006/relationships/image" Target="../media/image37.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hyperlink" Target="http://selcukluanadoluihl.meb.k12.tr/meb_iys_dosyalar/42/01/332396/resimler/2019_10/30112129_3.jpg" TargetMode="External"/><Relationship Id="rId5" Type="http://schemas.openxmlformats.org/officeDocument/2006/relationships/image" Target="../media/image36.jpeg"/><Relationship Id="rId4" Type="http://schemas.openxmlformats.org/officeDocument/2006/relationships/hyperlink" Target="http://selcukluanadoluihl.meb.k12.tr/meb_iys_dosyalar/42/01/332396/resimler/2019_10/30112117_2.jpg" TargetMode="External"/><Relationship Id="rId9" Type="http://schemas.openxmlformats.org/officeDocument/2006/relationships/image" Target="../media/image38.jpe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hyperlink" Target="http://selcukluanadoluihl.meb.k12.tr/meb_iys_dosyalar/42/01/332396/resimler/2019_12/07121525_IMG-20191207-WA0005.jpg" TargetMode="External"/><Relationship Id="rId4" Type="http://schemas.openxmlformats.org/officeDocument/2006/relationships/image" Target="../media/image39.jpe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hyperlink" Target="http://selcukluanadoluihl.meb.k12.tr/meb_iys_dosyalar/42/01/332396/resimler/2018_04/11174235_7.jpg" TargetMode="External"/><Relationship Id="rId13" Type="http://schemas.openxmlformats.org/officeDocument/2006/relationships/image" Target="../media/image47.jpeg"/><Relationship Id="rId3" Type="http://schemas.openxmlformats.org/officeDocument/2006/relationships/image" Target="../media/image9.png"/><Relationship Id="rId7" Type="http://schemas.openxmlformats.org/officeDocument/2006/relationships/image" Target="../media/image44.jpeg"/><Relationship Id="rId12" Type="http://schemas.openxmlformats.org/officeDocument/2006/relationships/hyperlink" Target="http://selcukluanadoluihl.meb.k12.tr/meb_iys_dosyalar/42/01/332396/resimler/2019_04/25181202_20.jpg" TargetMode="External"/><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hyperlink" Target="http://selcukluanadoluihl.meb.k12.tr/meb_iys_dosyalar/42/01/332396/resimler/2019_07/11211255_2.jpg" TargetMode="External"/><Relationship Id="rId11" Type="http://schemas.openxmlformats.org/officeDocument/2006/relationships/image" Target="../media/image46.jpeg"/><Relationship Id="rId5" Type="http://schemas.openxmlformats.org/officeDocument/2006/relationships/image" Target="../media/image43.jpeg"/><Relationship Id="rId10" Type="http://schemas.openxmlformats.org/officeDocument/2006/relationships/hyperlink" Target="http://selcukluanadoluihl.meb.k12.tr/meb_iys_dosyalar/42/01/332396/resimler/2019_02/16100726_3.jpg" TargetMode="External"/><Relationship Id="rId4" Type="http://schemas.openxmlformats.org/officeDocument/2006/relationships/hyperlink" Target="http://selcukluanadoluihl.meb.k12.tr/meb_iys_dosyalar/42/01/332396/resimler/2018_11/14164543_Kolonya_B_2.jpg" TargetMode="External"/><Relationship Id="rId9" Type="http://schemas.openxmlformats.org/officeDocument/2006/relationships/image" Target="../media/image45.jpe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hyperlink" Target="http://selcukluanadoluihl.meb.k12.tr/meb_iys_dosyalar/42/01/332396/resimler/2018_05/11164359_10.jpg" TargetMode="External"/><Relationship Id="rId13" Type="http://schemas.openxmlformats.org/officeDocument/2006/relationships/image" Target="../media/image52.jpeg"/><Relationship Id="rId3" Type="http://schemas.openxmlformats.org/officeDocument/2006/relationships/image" Target="../media/image9.png"/><Relationship Id="rId7" Type="http://schemas.openxmlformats.org/officeDocument/2006/relationships/image" Target="../media/image49.jpeg"/><Relationship Id="rId12" Type="http://schemas.openxmlformats.org/officeDocument/2006/relationships/hyperlink" Target="http://selcukluanadoluihl.meb.k12.tr/meb_iys_dosyalar/42/01/332396/resimler/2019_04/08143428_2.jpg" TargetMode="External"/><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hyperlink" Target="http://selcukluanadoluihl.meb.k12.tr/meb_iys_dosyalar/42/01/332396/resimler/2018_04/16120324_IMG-20180416-WA0015.jpg" TargetMode="External"/><Relationship Id="rId11" Type="http://schemas.openxmlformats.org/officeDocument/2006/relationships/image" Target="../media/image51.jpeg"/><Relationship Id="rId5" Type="http://schemas.openxmlformats.org/officeDocument/2006/relationships/image" Target="../media/image48.jpeg"/><Relationship Id="rId10" Type="http://schemas.openxmlformats.org/officeDocument/2006/relationships/hyperlink" Target="http://selcukluanadoluihl.meb.k12.tr/meb_iys_dosyalar/42/01/332396/resimler/2019_03/29134031_5.jpg" TargetMode="External"/><Relationship Id="rId4" Type="http://schemas.openxmlformats.org/officeDocument/2006/relationships/hyperlink" Target="http://selcukluanadoluihl.meb.k12.tr/meb_iys_dosyalar/42/01/332396/resimler/2018_01/08172843_1.jpg" TargetMode="External"/><Relationship Id="rId9" Type="http://schemas.openxmlformats.org/officeDocument/2006/relationships/image" Target="../media/image50.jpeg"/></Relationships>
</file>

<file path=ppt/slides/_rels/slide26.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9.png"/><Relationship Id="rId7" Type="http://schemas.openxmlformats.org/officeDocument/2006/relationships/image" Target="../media/image55.jpeg"/><Relationship Id="rId12" Type="http://schemas.openxmlformats.org/officeDocument/2006/relationships/image" Target="../media/image58.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hyperlink" Target="http://selcukluanadoluihl.meb.k12.tr/meb_iys_dosyalar/42/01/332396/resimler/2019_04/22095754_2.jpg" TargetMode="External"/><Relationship Id="rId11" Type="http://schemas.openxmlformats.org/officeDocument/2006/relationships/hyperlink" Target="http://selcukluanadoluihl.meb.k12.tr/meb_iys_dosyalar/42/01/332396/resimler/2018_05/11220432_3.jpg" TargetMode="External"/><Relationship Id="rId5" Type="http://schemas.openxmlformats.org/officeDocument/2006/relationships/image" Target="../media/image54.jpeg"/><Relationship Id="rId10" Type="http://schemas.openxmlformats.org/officeDocument/2006/relationships/image" Target="../media/image57.jpeg"/><Relationship Id="rId4" Type="http://schemas.openxmlformats.org/officeDocument/2006/relationships/image" Target="../media/image53.jpeg"/><Relationship Id="rId9" Type="http://schemas.openxmlformats.org/officeDocument/2006/relationships/hyperlink" Target="http://selcukluanadoluihl.meb.k12.tr/meb_iys_dosyalar/42/01/332396/resimler/2018_05/30104837_IMG_20180530_084747_2.jpg"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hyperlink" Target="http://selcukluanadoluihl.meb.k12.tr/meb_iys_dosyalar/42/01/332396/resimler/2019_10/24182705_Ramazan_msr.jpg" TargetMode="External"/><Relationship Id="rId13" Type="http://schemas.openxmlformats.org/officeDocument/2006/relationships/image" Target="../media/image63.jpeg"/><Relationship Id="rId3" Type="http://schemas.openxmlformats.org/officeDocument/2006/relationships/image" Target="../media/image9.png"/><Relationship Id="rId7" Type="http://schemas.openxmlformats.org/officeDocument/2006/relationships/image" Target="../media/image60.jpeg"/><Relationship Id="rId12" Type="http://schemas.openxmlformats.org/officeDocument/2006/relationships/hyperlink" Target="http://selcukluanadoluihl.meb.k12.tr/meb_iys_dosyalar/42/01/332396/resimler/2019_10/23181041_IMG-20191022-WA0011.jpg" TargetMode="External"/><Relationship Id="rId2" Type="http://schemas.openxmlformats.org/officeDocument/2006/relationships/image" Target="../media/image7.jpeg"/><Relationship Id="rId16" Type="http://schemas.openxmlformats.org/officeDocument/2006/relationships/image" Target="../media/image65.jpeg"/><Relationship Id="rId1" Type="http://schemas.openxmlformats.org/officeDocument/2006/relationships/slideLayout" Target="../slideLayouts/slideLayout2.xml"/><Relationship Id="rId6" Type="http://schemas.openxmlformats.org/officeDocument/2006/relationships/hyperlink" Target="http://selcukluanadoluihl.meb.k12.tr/meb_iys_dosyalar/42/01/332396/resimler/2019_12/06164331_afiY.jpg" TargetMode="External"/><Relationship Id="rId11" Type="http://schemas.openxmlformats.org/officeDocument/2006/relationships/image" Target="../media/image62.jpeg"/><Relationship Id="rId5" Type="http://schemas.openxmlformats.org/officeDocument/2006/relationships/image" Target="../media/image59.jpeg"/><Relationship Id="rId15" Type="http://schemas.openxmlformats.org/officeDocument/2006/relationships/image" Target="../media/image64.jpeg"/><Relationship Id="rId10" Type="http://schemas.openxmlformats.org/officeDocument/2006/relationships/hyperlink" Target="http://selcukluanadoluihl.meb.k12.tr/meb_iys_dosyalar/42/01/332396/resimler/2019_10/24170216_panel_msr.jpg" TargetMode="External"/><Relationship Id="rId4" Type="http://schemas.openxmlformats.org/officeDocument/2006/relationships/hyperlink" Target="http://selcukluanadoluihl.meb.k12.tr/meb_iys_dosyalar/42/01/332396/resimler/2020_02/13154815_IMG-20200212-WA0113.jpg" TargetMode="External"/><Relationship Id="rId9" Type="http://schemas.openxmlformats.org/officeDocument/2006/relationships/image" Target="../media/image61.jpeg"/><Relationship Id="rId14" Type="http://schemas.openxmlformats.org/officeDocument/2006/relationships/hyperlink" Target="http://selcukluanadoluihl.meb.k12.tr/meb_iys_dosyalar/42/01/332396/resimler/2019_10/04164512_msr_Meslek_ve_Kariyer_RehberliYi_2.jpg"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66.jpeg"/><Relationship Id="rId4" Type="http://schemas.openxmlformats.org/officeDocument/2006/relationships/hyperlink" Target="http://selcukluanadoluihl.meb.k12.tr/meb_iys_dosyalar/42/01/332396/resimler/2020_02/05120612_IMG-20200131-WA0039.jp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8" Type="http://schemas.openxmlformats.org/officeDocument/2006/relationships/hyperlink" Target="http://selcukluanadoluihl.meb.k12.tr/meb_iys_dosyalar/42/01/332396/resimler/2020_02/05120734_11.jpg" TargetMode="External"/><Relationship Id="rId3" Type="http://schemas.openxmlformats.org/officeDocument/2006/relationships/image" Target="../media/image9.png"/><Relationship Id="rId7" Type="http://schemas.openxmlformats.org/officeDocument/2006/relationships/image" Target="../media/image68.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hyperlink" Target="http://selcukluanadoluihl.meb.k12.tr/meb_iys_dosyalar/42/01/332396/resimler/2019_02/08145852_12.jpg" TargetMode="External"/><Relationship Id="rId5" Type="http://schemas.openxmlformats.org/officeDocument/2006/relationships/image" Target="../media/image67.jpeg"/><Relationship Id="rId4" Type="http://schemas.openxmlformats.org/officeDocument/2006/relationships/hyperlink" Target="http://selcukluanadoluihl.meb.k12.tr/meb_iys_dosyalar/42/01/332396/resimler/2019_02/08145619_1.jpg" TargetMode="External"/><Relationship Id="rId9" Type="http://schemas.openxmlformats.org/officeDocument/2006/relationships/image" Target="../media/image69.jpeg"/></Relationships>
</file>

<file path=ppt/slides/_rels/slide31.xml.rels><?xml version="1.0" encoding="UTF-8" standalone="yes"?>
<Relationships xmlns="http://schemas.openxmlformats.org/package/2006/relationships"><Relationship Id="rId8" Type="http://schemas.openxmlformats.org/officeDocument/2006/relationships/hyperlink" Target="http://selcukluanadoluihl.meb.k12.tr/meb_iys_dosyalar/42/01/332396/resimler/2019_09/12160130_5.jpg" TargetMode="External"/><Relationship Id="rId3" Type="http://schemas.openxmlformats.org/officeDocument/2006/relationships/image" Target="../media/image9.png"/><Relationship Id="rId7" Type="http://schemas.openxmlformats.org/officeDocument/2006/relationships/image" Target="../media/image71.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hyperlink" Target="http://selcukluanadoluihl.meb.k12.tr/meb_iys_dosyalar/42/01/332396/resimler/2019_11/25151358_3.jpg" TargetMode="External"/><Relationship Id="rId11" Type="http://schemas.openxmlformats.org/officeDocument/2006/relationships/image" Target="../media/image73.jpeg"/><Relationship Id="rId5" Type="http://schemas.openxmlformats.org/officeDocument/2006/relationships/image" Target="../media/image70.jpeg"/><Relationship Id="rId10" Type="http://schemas.openxmlformats.org/officeDocument/2006/relationships/hyperlink" Target="http://selcukluanadoluihl.meb.k12.tr/meb_iys_dosyalar/42/01/332396/resimler/2018_09/19153245_5.jpg" TargetMode="External"/><Relationship Id="rId4" Type="http://schemas.openxmlformats.org/officeDocument/2006/relationships/hyperlink" Target="http://selcukluanadoluihl.meb.k12.tr/meb_iys_dosyalar/42/01/332396/resimler/2019_11/25151159_kariyer_zirvesi.jpg" TargetMode="External"/><Relationship Id="rId9" Type="http://schemas.openxmlformats.org/officeDocument/2006/relationships/image" Target="../media/image72.jpeg"/></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hyperlink" Target="http://selcukluanadoluihl.meb.k12.tr/meb_iys_dosyalar/42/01/332396/resimler/2019_03/18121906_IMG-20190317-WA0009.jpg" TargetMode="External"/><Relationship Id="rId13" Type="http://schemas.openxmlformats.org/officeDocument/2006/relationships/image" Target="../media/image78.jpeg"/><Relationship Id="rId18" Type="http://schemas.openxmlformats.org/officeDocument/2006/relationships/hyperlink" Target="http://selcukluanadoluihl.meb.k12.tr/meb_iys_dosyalar/42/01/332396/resimler/2020_02/20140539_7.jpg" TargetMode="External"/><Relationship Id="rId3" Type="http://schemas.openxmlformats.org/officeDocument/2006/relationships/image" Target="../media/image9.png"/><Relationship Id="rId7" Type="http://schemas.openxmlformats.org/officeDocument/2006/relationships/image" Target="../media/image75.jpeg"/><Relationship Id="rId12" Type="http://schemas.openxmlformats.org/officeDocument/2006/relationships/hyperlink" Target="http://selcukluanadoluihl.meb.k12.tr/meb_iys_dosyalar/42/01/332396/resimler/2019_10/28110221_1.jpg" TargetMode="External"/><Relationship Id="rId17" Type="http://schemas.openxmlformats.org/officeDocument/2006/relationships/image" Target="../media/image80.jpeg"/><Relationship Id="rId2" Type="http://schemas.openxmlformats.org/officeDocument/2006/relationships/image" Target="../media/image7.jpeg"/><Relationship Id="rId16" Type="http://schemas.openxmlformats.org/officeDocument/2006/relationships/hyperlink" Target="http://selcukluanadoluihl.meb.k12.tr/meb_iys_dosyalar/42/01/332396/resimler/2019_12/10084821_2.jpg" TargetMode="External"/><Relationship Id="rId1" Type="http://schemas.openxmlformats.org/officeDocument/2006/relationships/slideLayout" Target="../slideLayouts/slideLayout2.xml"/><Relationship Id="rId6" Type="http://schemas.openxmlformats.org/officeDocument/2006/relationships/hyperlink" Target="http://selcukluanadoluihl.meb.k12.tr/meb_iys_dosyalar/42/01/332396/resimler/2019_03/04083811_20190301_112804.jpg" TargetMode="External"/><Relationship Id="rId11" Type="http://schemas.openxmlformats.org/officeDocument/2006/relationships/image" Target="../media/image77.jpeg"/><Relationship Id="rId5" Type="http://schemas.openxmlformats.org/officeDocument/2006/relationships/image" Target="../media/image74.jpeg"/><Relationship Id="rId15" Type="http://schemas.openxmlformats.org/officeDocument/2006/relationships/image" Target="../media/image79.jpeg"/><Relationship Id="rId10" Type="http://schemas.openxmlformats.org/officeDocument/2006/relationships/hyperlink" Target="http://selcukluanadoluihl.meb.k12.tr/meb_iys_dosyalar/42/01/332396/resimler/2019_09/29213223_16.jpg" TargetMode="External"/><Relationship Id="rId19" Type="http://schemas.openxmlformats.org/officeDocument/2006/relationships/image" Target="../media/image81.jpeg"/><Relationship Id="rId4" Type="http://schemas.openxmlformats.org/officeDocument/2006/relationships/hyperlink" Target="http://selcukluanadoluihl.meb.k12.tr/meb_iys_dosyalar/42/01/332396/resimler/2018_10/19123018_IMG-20181019-WA0012.jpg" TargetMode="External"/><Relationship Id="rId9" Type="http://schemas.openxmlformats.org/officeDocument/2006/relationships/image" Target="../media/image76.jpeg"/><Relationship Id="rId14" Type="http://schemas.openxmlformats.org/officeDocument/2006/relationships/hyperlink" Target="http://selcukluanadoluihl.meb.k12.tr/meb_iys_dosyalar/42/01/332396/resimler/2019_11/19122834_IMG-20191118-WA0021.jpg" TargetMode="External"/></Relationships>
</file>

<file path=ppt/slides/_rels/slide34.xml.rels><?xml version="1.0" encoding="UTF-8" standalone="yes"?>
<Relationships xmlns="http://schemas.openxmlformats.org/package/2006/relationships"><Relationship Id="rId8" Type="http://schemas.openxmlformats.org/officeDocument/2006/relationships/hyperlink" Target="http://selcukluanadoluihl.meb.k12.tr/meb_iys_dosyalar/42/01/332396/resimler/2019_03/11102215_3.jpg" TargetMode="External"/><Relationship Id="rId13" Type="http://schemas.openxmlformats.org/officeDocument/2006/relationships/image" Target="../media/image86.jpeg"/><Relationship Id="rId3" Type="http://schemas.openxmlformats.org/officeDocument/2006/relationships/image" Target="../media/image9.png"/><Relationship Id="rId7" Type="http://schemas.openxmlformats.org/officeDocument/2006/relationships/image" Target="../media/image83.jpeg"/><Relationship Id="rId12" Type="http://schemas.openxmlformats.org/officeDocument/2006/relationships/hyperlink" Target="http://selcukluanadoluihl.meb.k12.tr/meb_iys_dosyalar/42/01/332396/resimler/2018_10/06155915_IMG-20181006-WA0002.jpg" TargetMode="External"/><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hyperlink" Target="http://selcukluanadoluihl.meb.k12.tr/meb_iys_dosyalar/42/01/332396/resimler/2019_04/25185439_7.jpg" TargetMode="External"/><Relationship Id="rId11" Type="http://schemas.openxmlformats.org/officeDocument/2006/relationships/image" Target="../media/image85.jpeg"/><Relationship Id="rId5" Type="http://schemas.openxmlformats.org/officeDocument/2006/relationships/image" Target="../media/image82.jpeg"/><Relationship Id="rId15" Type="http://schemas.openxmlformats.org/officeDocument/2006/relationships/image" Target="../media/image87.jpeg"/><Relationship Id="rId10" Type="http://schemas.openxmlformats.org/officeDocument/2006/relationships/hyperlink" Target="http://selcukluanadoluihl.meb.k12.tr/meb_iys_dosyalar/42/01/332396/resimler/2018_10/02134420_IMG-20181001-WA0012.jpg" TargetMode="External"/><Relationship Id="rId4" Type="http://schemas.openxmlformats.org/officeDocument/2006/relationships/hyperlink" Target="http://selcukluanadoluihl.meb.k12.tr/meb_iys_dosyalar/42/01/332396/resimler/2019_06/17155200_6.jpg" TargetMode="External"/><Relationship Id="rId9" Type="http://schemas.openxmlformats.org/officeDocument/2006/relationships/image" Target="../media/image84.jpeg"/><Relationship Id="rId14" Type="http://schemas.openxmlformats.org/officeDocument/2006/relationships/hyperlink" Target="http://selcukluanadoluihl.meb.k12.tr/meb_iys_dosyalar/42/01/332396/resimler/2018_06/29155433_3.jpg" TargetMode="External"/></Relationships>
</file>

<file path=ppt/slides/_rels/slide35.xml.rels><?xml version="1.0" encoding="UTF-8" standalone="yes"?>
<Relationships xmlns="http://schemas.openxmlformats.org/package/2006/relationships"><Relationship Id="rId8" Type="http://schemas.openxmlformats.org/officeDocument/2006/relationships/hyperlink" Target="http://selcukluanadoluihl.meb.k12.tr/meb_iys_dosyalar/42/01/332396/resimler/2019_02/21175214_3.jpg" TargetMode="External"/><Relationship Id="rId13" Type="http://schemas.openxmlformats.org/officeDocument/2006/relationships/image" Target="../media/image92.jpeg"/><Relationship Id="rId3" Type="http://schemas.openxmlformats.org/officeDocument/2006/relationships/image" Target="../media/image9.png"/><Relationship Id="rId7" Type="http://schemas.openxmlformats.org/officeDocument/2006/relationships/image" Target="../media/image89.jpeg"/><Relationship Id="rId12" Type="http://schemas.openxmlformats.org/officeDocument/2006/relationships/hyperlink" Target="http://selcukluanadoluihl.meb.k12.tr/meb_iys_dosyalar/42/01/332396/resimler/2019_05/06133800_6.jpg" TargetMode="External"/><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hyperlink" Target="http://selcukluanadoluihl.meb.k12.tr/meb_iys_dosyalar/42/01/332396/resimler/2018_12/03150434_16.jpg" TargetMode="External"/><Relationship Id="rId11" Type="http://schemas.openxmlformats.org/officeDocument/2006/relationships/image" Target="../media/image91.jpeg"/><Relationship Id="rId5" Type="http://schemas.openxmlformats.org/officeDocument/2006/relationships/image" Target="../media/image88.jpeg"/><Relationship Id="rId10" Type="http://schemas.openxmlformats.org/officeDocument/2006/relationships/hyperlink" Target="http://selcukluanadoluihl.meb.k12.tr/meb_iys_dosyalar/42/01/332396/resimler/2019_05/06133739_5.jpg" TargetMode="External"/><Relationship Id="rId4" Type="http://schemas.openxmlformats.org/officeDocument/2006/relationships/hyperlink" Target="http://selcukluanadoluihl.meb.k12.tr/meb_iys_dosyalar/42/01/332396/resimler/2018_12/03150157_10.jpg" TargetMode="External"/><Relationship Id="rId9" Type="http://schemas.openxmlformats.org/officeDocument/2006/relationships/image" Target="../media/image90.jpeg"/></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hyperlink" Target="http://selcukluanadoluihl.meb.k12.tr/meb_iys_dosyalar/42/01/332396/resimler/2019_03/14131546_5.jpg" TargetMode="External"/><Relationship Id="rId13" Type="http://schemas.openxmlformats.org/officeDocument/2006/relationships/image" Target="../media/image97.jpeg"/><Relationship Id="rId3" Type="http://schemas.openxmlformats.org/officeDocument/2006/relationships/image" Target="../media/image9.png"/><Relationship Id="rId7" Type="http://schemas.openxmlformats.org/officeDocument/2006/relationships/image" Target="../media/image94.jpeg"/><Relationship Id="rId12" Type="http://schemas.openxmlformats.org/officeDocument/2006/relationships/hyperlink" Target="http://selcukluanadoluihl.meb.k12.tr/meb_iys_dosyalar/42/01/332396/resimler/2019_04/22162404_100.jpg" TargetMode="External"/><Relationship Id="rId17" Type="http://schemas.openxmlformats.org/officeDocument/2006/relationships/image" Target="../media/image99.jpeg"/><Relationship Id="rId2" Type="http://schemas.openxmlformats.org/officeDocument/2006/relationships/image" Target="../media/image7.jpeg"/><Relationship Id="rId16" Type="http://schemas.openxmlformats.org/officeDocument/2006/relationships/hyperlink" Target="http://selcukluanadoluihl.meb.k12.tr/meb_iys_dosyalar/42/01/332396/resimler/2019_03/13145333_3.jpg" TargetMode="External"/><Relationship Id="rId1" Type="http://schemas.openxmlformats.org/officeDocument/2006/relationships/slideLayout" Target="../slideLayouts/slideLayout2.xml"/><Relationship Id="rId6" Type="http://schemas.openxmlformats.org/officeDocument/2006/relationships/hyperlink" Target="http://selcukluanadoluihl.meb.k12.tr/meb_iys_dosyalar/42/01/332396/resimler/2019_03/13145411_8.jpg" TargetMode="External"/><Relationship Id="rId11" Type="http://schemas.openxmlformats.org/officeDocument/2006/relationships/image" Target="../media/image96.jpeg"/><Relationship Id="rId5" Type="http://schemas.openxmlformats.org/officeDocument/2006/relationships/image" Target="../media/image93.jpeg"/><Relationship Id="rId15" Type="http://schemas.openxmlformats.org/officeDocument/2006/relationships/image" Target="../media/image98.jpeg"/><Relationship Id="rId10" Type="http://schemas.openxmlformats.org/officeDocument/2006/relationships/hyperlink" Target="http://selcukluanadoluihl.meb.k12.tr/meb_iys_dosyalar/42/01/332396/resimler/2019_03/14131551_6.jpg" TargetMode="External"/><Relationship Id="rId4" Type="http://schemas.openxmlformats.org/officeDocument/2006/relationships/hyperlink" Target="http://selcukluanadoluihl.meb.k12.tr/meb_iys_dosyalar/42/01/332396/resimler/2018_01/18150148_1.jpg" TargetMode="External"/><Relationship Id="rId9" Type="http://schemas.openxmlformats.org/officeDocument/2006/relationships/image" Target="../media/image95.jpeg"/><Relationship Id="rId14" Type="http://schemas.openxmlformats.org/officeDocument/2006/relationships/hyperlink" Target="http://selcukluanadoluihl.meb.k12.tr/meb_iys_dosyalar/42/01/332396/resimler/2019_04/22162410_101.jpg"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image" Target="../media/image100.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105.jpeg"/><Relationship Id="rId3" Type="http://schemas.openxmlformats.org/officeDocument/2006/relationships/image" Target="../media/image9.png"/><Relationship Id="rId7" Type="http://schemas.openxmlformats.org/officeDocument/2006/relationships/hyperlink" Target="http://selcukluanadoluihl.meb.k12.tr/meb_iys_dosyalar/42/01/332396/resimler/2018_10/22143529_4.jpg" TargetMode="External"/><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04.jpeg"/><Relationship Id="rId5" Type="http://schemas.openxmlformats.org/officeDocument/2006/relationships/hyperlink" Target="http://selcukluanadoluihl.meb.k12.tr/meb_iys_dosyalar/42/01/332396/resimler/2018_01/15162125_5.jpg" TargetMode="External"/><Relationship Id="rId10" Type="http://schemas.openxmlformats.org/officeDocument/2006/relationships/image" Target="../media/image106.jpeg"/><Relationship Id="rId4" Type="http://schemas.openxmlformats.org/officeDocument/2006/relationships/image" Target="../media/image103.jpeg"/><Relationship Id="rId9" Type="http://schemas.openxmlformats.org/officeDocument/2006/relationships/hyperlink" Target="http://selcukluanadoluihl.meb.k12.tr/meb_iys_dosyalar/42/01/332396/resimler/2018_11/09140655_1.jpg"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5.xml.rels><?xml version="1.0" encoding="UTF-8" standalone="yes"?>
<Relationships xmlns="http://schemas.openxmlformats.org/package/2006/relationships"><Relationship Id="rId8" Type="http://schemas.openxmlformats.org/officeDocument/2006/relationships/hyperlink" Target="http://selcukluanadoluihl.meb.k12.tr/meb_iys_dosyalar/42/01/332396/resimler/2019_05/03113048_4.jpg" TargetMode="External"/><Relationship Id="rId3" Type="http://schemas.openxmlformats.org/officeDocument/2006/relationships/image" Target="../media/image9.pn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hyperlink" Target="http://selcukluanadoluihl.meb.k12.tr/meb_iys_dosyalar/42/01/332396/resimler/2018_03/26174121_5-min.jpg" TargetMode="External"/><Relationship Id="rId5" Type="http://schemas.openxmlformats.org/officeDocument/2006/relationships/image" Target="../media/image11.jpeg"/><Relationship Id="rId4" Type="http://schemas.openxmlformats.org/officeDocument/2006/relationships/hyperlink" Target="http://selcukluanadoluihl.meb.k12.tr/meb_iys_dosyalar/42/01/332396/resimler/2018_02/26115005_1-min.jpg" TargetMode="External"/><Relationship Id="rId9" Type="http://schemas.openxmlformats.org/officeDocument/2006/relationships/image" Target="../media/image13.jpeg"/></Relationships>
</file>

<file path=ppt/slides/_rels/slide6.xml.rels><?xml version="1.0" encoding="UTF-8" standalone="yes"?>
<Relationships xmlns="http://schemas.openxmlformats.org/package/2006/relationships"><Relationship Id="rId8" Type="http://schemas.openxmlformats.org/officeDocument/2006/relationships/hyperlink" Target="http://selcukluanadoluihl.meb.k12.tr/meb_iys_dosyalar/42/01/332396/resimler/2018_03/22172232_IMG-20180320-WA0011.jpg" TargetMode="External"/><Relationship Id="rId3" Type="http://schemas.openxmlformats.org/officeDocument/2006/relationships/image" Target="../media/image9.png"/><Relationship Id="rId7" Type="http://schemas.openxmlformats.org/officeDocument/2006/relationships/image" Target="../media/image15.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hyperlink" Target="http://selcukluanadoluihl.meb.k12.tr/meb_iys_dosyalar/42/01/332396/resimler/2018_03/26185314_10.jpg" TargetMode="External"/><Relationship Id="rId5" Type="http://schemas.openxmlformats.org/officeDocument/2006/relationships/image" Target="../media/image14.jpeg"/><Relationship Id="rId4" Type="http://schemas.openxmlformats.org/officeDocument/2006/relationships/hyperlink" Target="http://selcukluanadoluihl.meb.k12.tr/meb_iys_dosyalar/42/01/332396/resimler/2019_04/30012000_2.jpg" TargetMode="External"/><Relationship Id="rId9"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8.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hyperlink" Target="http://selcukluanadoluihl.meb.k12.tr/meb_iys_dosyalar/42/01/332396/resimler/2018_11/09140704_2.jpg" TargetMode="External"/><Relationship Id="rId5" Type="http://schemas.openxmlformats.org/officeDocument/2006/relationships/image" Target="../media/image17.jpeg"/><Relationship Id="rId4" Type="http://schemas.openxmlformats.org/officeDocument/2006/relationships/hyperlink" Target="http://selcukluanadoluihl.meb.k12.tr/meb_iys_dosyalar/42/01/332396/resimler/2018_11/14164639_2.jp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0.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hyperlink" Target="http://selcukluanadoluihl.meb.k12.tr/meb_iys_dosyalar/42/01/332396/resimler/2019_12/10084823_3.jpg" TargetMode="External"/><Relationship Id="rId5" Type="http://schemas.openxmlformats.org/officeDocument/2006/relationships/image" Target="../media/image19.jpeg"/><Relationship Id="rId4" Type="http://schemas.openxmlformats.org/officeDocument/2006/relationships/hyperlink" Target="http://selcukluanadoluihl.meb.k12.tr/meb_iys_dosyalar/42/01/332396/resimler/2018_05/16153305_IMG-20180514-WA0014_1.jpg" TargetMode="External"/></Relationships>
</file>

<file path=ppt/slides/_rels/slide9.xml.rels><?xml version="1.0" encoding="UTF-8" standalone="yes"?>
<Relationships xmlns="http://schemas.openxmlformats.org/package/2006/relationships"><Relationship Id="rId8" Type="http://schemas.openxmlformats.org/officeDocument/2006/relationships/hyperlink" Target="http://selcukluanadoluihl.meb.k12.tr/meb_iys_dosyalar/42/01/332396/resimler/2018_05/26165439_13.jpg" TargetMode="External"/><Relationship Id="rId3" Type="http://schemas.openxmlformats.org/officeDocument/2006/relationships/image" Target="../media/image9.png"/><Relationship Id="rId7" Type="http://schemas.openxmlformats.org/officeDocument/2006/relationships/image" Target="../media/image22.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hyperlink" Target="http://selcukluanadoluihl.meb.k12.tr/meb_iys_dosyalar/42/01/332396/resimler/2018_10/30173615_4.jpg" TargetMode="External"/><Relationship Id="rId5" Type="http://schemas.openxmlformats.org/officeDocument/2006/relationships/image" Target="../media/image21.jpeg"/><Relationship Id="rId4" Type="http://schemas.openxmlformats.org/officeDocument/2006/relationships/hyperlink" Target="http://selcukluanadoluihl.meb.k12.tr/meb_iys_dosyalar/42/01/332396/resimler/2019_04/25181225_24.jpg" TargetMode="External"/><Relationship Id="rId9"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Bahattin GUNEYIN\Downloads\Compare Now.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8650" y="9525"/>
            <a:ext cx="1282065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175906" y="3429000"/>
            <a:ext cx="5420825" cy="124664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4000" b="1">
                <a:latin typeface="Century Gothic" panose="020B0502020202020204" pitchFamily="34" charset="0"/>
              </a:rPr>
              <a:t>Hedef 2025 </a:t>
            </a:r>
            <a:r>
              <a:rPr lang="tr-TR" sz="4000" b="1" dirty="0">
                <a:latin typeface="Century Gothic" panose="020B0502020202020204" pitchFamily="34" charset="0"/>
              </a:rPr>
              <a:t>Üniversiteye Doğru</a:t>
            </a:r>
            <a:endParaRPr lang="en-US" sz="4000" b="1" dirty="0">
              <a:latin typeface="Century Gothic" panose="020B0502020202020204" pitchFamily="34" charset="0"/>
            </a:endParaRPr>
          </a:p>
        </p:txBody>
      </p:sp>
      <p:pic>
        <p:nvPicPr>
          <p:cNvPr id="1026" name="Picture 2" descr="http://dinogretimi.meb.gov.tr/kurumsalkimlik/logo/DOGM_Logo_Beyaz_.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24341" y="971945"/>
            <a:ext cx="1743319" cy="229940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5"/>
          <p:cNvSpPr txBox="1"/>
          <p:nvPr/>
        </p:nvSpPr>
        <p:spPr>
          <a:xfrm>
            <a:off x="6003638" y="5911106"/>
            <a:ext cx="184731" cy="338554"/>
          </a:xfrm>
          <a:prstGeom prst="rect">
            <a:avLst/>
          </a:prstGeom>
          <a:noFill/>
        </p:spPr>
        <p:txBody>
          <a:bodyPr wrap="none" rtlCol="0">
            <a:spAutoFit/>
          </a:bodyPr>
          <a:lstStyle/>
          <a:p>
            <a:pPr algn="ctr"/>
            <a:endParaRPr lang="en-US" sz="1600" dirty="0">
              <a:solidFill>
                <a:schemeClr val="bg1"/>
              </a:solidFill>
              <a:latin typeface="Century Gothic" panose="020B0502020202020204" pitchFamily="34" charset="0"/>
            </a:endParaRPr>
          </a:p>
        </p:txBody>
      </p:sp>
      <p:pic>
        <p:nvPicPr>
          <p:cNvPr id="2" name="Picture 2" descr="C:\Users\Bahattin GUNEYIN\Desktop\2023_Çalışma Yüzeyi 1.png"/>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28000"/>
                    </a14:imgEffect>
                  </a14:imgLayer>
                </a14:imgProps>
              </a:ext>
              <a:ext uri="{28A0092B-C50C-407E-A947-70E740481C1C}">
                <a14:useLocalDpi xmlns:a14="http://schemas.microsoft.com/office/drawing/2010/main" val="0"/>
              </a:ext>
            </a:extLst>
          </a:blip>
          <a:srcRect/>
          <a:stretch>
            <a:fillRect/>
          </a:stretch>
        </p:blipFill>
        <p:spPr bwMode="auto">
          <a:xfrm>
            <a:off x="379734" y="40683"/>
            <a:ext cx="1756134" cy="1862524"/>
          </a:xfrm>
          <a:prstGeom prst="rect">
            <a:avLst/>
          </a:prstGeom>
          <a:noFill/>
          <a:effectLst>
            <a:outerShdw blurRad="292100" dist="939800" dir="11520000" sx="145000" sy="145000" algn="ctr" rotWithShape="0">
              <a:srgbClr val="000000">
                <a:alpha val="18000"/>
              </a:srgbClr>
            </a:outerShdw>
          </a:effectLst>
          <a:extLst>
            <a:ext uri="{909E8E84-426E-40DD-AFC4-6F175D3DCCD1}">
              <a14:hiddenFill xmlns:a14="http://schemas.microsoft.com/office/drawing/2010/main">
                <a:solidFill>
                  <a:srgbClr val="FFFFFF"/>
                </a:solidFill>
              </a14:hiddenFill>
            </a:ext>
          </a:extLst>
        </p:spPr>
      </p:pic>
      <p:pic>
        <p:nvPicPr>
          <p:cNvPr id="5" name="Picture 2" descr="C:\Users\MEB\AppData\Local\Temp\Rar$DRa4100.46552\Hedef2020t.png"/>
          <p:cNvPicPr>
            <a:picLocks noChangeAspect="1" noChangeArrowheads="1"/>
          </p:cNvPicPr>
          <p:nvPr/>
        </p:nvPicPr>
        <p:blipFill>
          <a:blip r:embed="rId6" cstate="print"/>
          <a:srcRect/>
          <a:stretch>
            <a:fillRect/>
          </a:stretch>
        </p:blipFill>
        <p:spPr bwMode="auto">
          <a:xfrm>
            <a:off x="10208723" y="191394"/>
            <a:ext cx="1560458" cy="1403498"/>
          </a:xfrm>
          <a:prstGeom prst="rect">
            <a:avLst/>
          </a:prstGeom>
          <a:noFill/>
        </p:spPr>
      </p:pic>
    </p:spTree>
    <p:extLst>
      <p:ext uri="{BB962C8B-B14F-4D97-AF65-F5344CB8AC3E}">
        <p14:creationId xmlns:p14="http://schemas.microsoft.com/office/powerpoint/2010/main" val="2360191552"/>
      </p:ext>
    </p:extLst>
  </p:cSld>
  <p:clrMapOvr>
    <a:masterClrMapping/>
  </p:clrMapOvr>
  <p:transition spd="med" advTm="6711"/>
  <p:extLst>
    <p:ext uri="{E180D4A7-C9FB-4DFB-919C-405C955672EB}">
      <p14:showEvtLst xmlns:p14="http://schemas.microsoft.com/office/powerpoint/2010/main">
        <p14:playEvt time="0" objId="3"/>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MEB\Desktop\Logo MSR.jpg"/>
          <p:cNvPicPr>
            <a:picLocks noChangeAspect="1" noChangeArrowheads="1"/>
          </p:cNvPicPr>
          <p:nvPr/>
        </p:nvPicPr>
        <p:blipFill>
          <a:blip r:embed="rId2" cstate="print"/>
          <a:srcRect/>
          <a:stretch>
            <a:fillRect/>
          </a:stretch>
        </p:blipFill>
        <p:spPr bwMode="auto">
          <a:xfrm>
            <a:off x="436237" y="3038475"/>
            <a:ext cx="727085" cy="1628775"/>
          </a:xfrm>
          <a:prstGeom prst="rect">
            <a:avLst/>
          </a:prstGeom>
          <a:noFill/>
        </p:spPr>
      </p:pic>
      <p:sp>
        <p:nvSpPr>
          <p:cNvPr id="7" name="6 Oval"/>
          <p:cNvSpPr/>
          <p:nvPr/>
        </p:nvSpPr>
        <p:spPr>
          <a:xfrm>
            <a:off x="352424" y="333375"/>
            <a:ext cx="1381125" cy="11620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9" name="Picture 4" descr="C:\Users\MEB\AppData\Local\Temp\Rar$DRa4968.38833\Hedef2020w.png"/>
          <p:cNvPicPr>
            <a:picLocks noChangeAspect="1" noChangeArrowheads="1"/>
          </p:cNvPicPr>
          <p:nvPr/>
        </p:nvPicPr>
        <p:blipFill>
          <a:blip r:embed="rId3" cstate="print"/>
          <a:srcRect/>
          <a:stretch>
            <a:fillRect/>
          </a:stretch>
        </p:blipFill>
        <p:spPr bwMode="auto">
          <a:xfrm>
            <a:off x="323850" y="357803"/>
            <a:ext cx="1343025" cy="1207980"/>
          </a:xfrm>
          <a:prstGeom prst="rect">
            <a:avLst/>
          </a:prstGeom>
          <a:noFill/>
        </p:spPr>
      </p:pic>
      <p:sp>
        <p:nvSpPr>
          <p:cNvPr id="8" name="7 Metin kutusu"/>
          <p:cNvSpPr txBox="1"/>
          <p:nvPr/>
        </p:nvSpPr>
        <p:spPr>
          <a:xfrm>
            <a:off x="8562975" y="152400"/>
            <a:ext cx="3514725" cy="646331"/>
          </a:xfrm>
          <a:prstGeom prst="rect">
            <a:avLst/>
          </a:prstGeom>
          <a:noFill/>
        </p:spPr>
        <p:txBody>
          <a:bodyPr wrap="square" rtlCol="0">
            <a:spAutoFit/>
          </a:bodyPr>
          <a:lstStyle/>
          <a:p>
            <a:pPr algn="ctr"/>
            <a:r>
              <a:rPr lang="tr-TR" b="1" dirty="0"/>
              <a:t>MAHMUT SAMİ RAMAZANOĞLU</a:t>
            </a:r>
          </a:p>
          <a:p>
            <a:pPr algn="ctr"/>
            <a:r>
              <a:rPr lang="tr-TR" b="1" dirty="0"/>
              <a:t>ANADOLU İMAM HATİP LİSESİ</a:t>
            </a:r>
          </a:p>
        </p:txBody>
      </p:sp>
      <p:sp>
        <p:nvSpPr>
          <p:cNvPr id="12" name="Dikdörtgen 4"/>
          <p:cNvSpPr/>
          <p:nvPr/>
        </p:nvSpPr>
        <p:spPr>
          <a:xfrm>
            <a:off x="1714500" y="1026972"/>
            <a:ext cx="10096500" cy="5016758"/>
          </a:xfrm>
          <a:prstGeom prst="rect">
            <a:avLst/>
          </a:prstGeom>
          <a:noFill/>
        </p:spPr>
        <p:txBody>
          <a:bodyPr wrap="square" lIns="91440" tIns="45720" rIns="91440" bIns="45720">
            <a:spAutoFit/>
          </a:bodyPr>
          <a:lstStyle/>
          <a:p>
            <a:pPr algn="ctr"/>
            <a:r>
              <a:rPr lang="tr-TR" sz="8000" b="1" dirty="0">
                <a:ln w="17780" cmpd="sng">
                  <a:solidFill>
                    <a:srgbClr val="FFFFFF"/>
                  </a:solidFill>
                  <a:prstDash val="solid"/>
                  <a:miter lim="800000"/>
                </a:ln>
                <a:effectLst>
                  <a:outerShdw blurRad="50800" algn="tl" rotWithShape="0">
                    <a:srgbClr val="000000"/>
                  </a:outerShdw>
                </a:effectLst>
              </a:rPr>
              <a:t>BU AMAÇLAR ÇERÇEVESİNDE</a:t>
            </a:r>
          </a:p>
          <a:p>
            <a:pPr algn="ctr"/>
            <a:r>
              <a:rPr lang="tr-TR" sz="8000" b="1" dirty="0">
                <a:ln w="17780" cmpd="sng">
                  <a:solidFill>
                    <a:srgbClr val="FFFFFF"/>
                  </a:solidFill>
                  <a:prstDash val="solid"/>
                  <a:miter lim="800000"/>
                </a:ln>
                <a:effectLst>
                  <a:outerShdw blurRad="50800" algn="tl" rotWithShape="0">
                    <a:srgbClr val="000000"/>
                  </a:outerShdw>
                </a:effectLst>
              </a:rPr>
              <a:t>GERÇEKLEŞTİRDİĞİMİZ</a:t>
            </a:r>
          </a:p>
          <a:p>
            <a:pPr algn="ctr"/>
            <a:r>
              <a:rPr lang="tr-TR" sz="8000" b="1" dirty="0">
                <a:ln w="17780" cmpd="sng">
                  <a:solidFill>
                    <a:srgbClr val="FFFFFF"/>
                  </a:solidFill>
                  <a:prstDash val="solid"/>
                  <a:miter lim="800000"/>
                </a:ln>
                <a:effectLst>
                  <a:outerShdw blurRad="50800" algn="tl" rotWithShape="0">
                    <a:srgbClr val="000000"/>
                  </a:outerShdw>
                </a:effectLst>
              </a:rPr>
              <a:t>ÇALIŞMALARIMIZ</a:t>
            </a:r>
          </a:p>
        </p:txBody>
      </p:sp>
    </p:spTree>
    <p:extLst>
      <p:ext uri="{BB962C8B-B14F-4D97-AF65-F5344CB8AC3E}">
        <p14:creationId xmlns:p14="http://schemas.microsoft.com/office/powerpoint/2010/main" val="1188777094"/>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MEB\Desktop\Logo MSR.jpg"/>
          <p:cNvPicPr>
            <a:picLocks noChangeAspect="1" noChangeArrowheads="1"/>
          </p:cNvPicPr>
          <p:nvPr/>
        </p:nvPicPr>
        <p:blipFill>
          <a:blip r:embed="rId2" cstate="print"/>
          <a:srcRect/>
          <a:stretch>
            <a:fillRect/>
          </a:stretch>
        </p:blipFill>
        <p:spPr bwMode="auto">
          <a:xfrm>
            <a:off x="436237" y="3038475"/>
            <a:ext cx="727085" cy="1628775"/>
          </a:xfrm>
          <a:prstGeom prst="rect">
            <a:avLst/>
          </a:prstGeom>
          <a:noFill/>
        </p:spPr>
      </p:pic>
      <p:sp>
        <p:nvSpPr>
          <p:cNvPr id="7" name="6 Oval"/>
          <p:cNvSpPr/>
          <p:nvPr/>
        </p:nvSpPr>
        <p:spPr>
          <a:xfrm>
            <a:off x="352424" y="333375"/>
            <a:ext cx="1381125" cy="11620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9" name="Picture 4" descr="C:\Users\MEB\AppData\Local\Temp\Rar$DRa4968.38833\Hedef2020w.png"/>
          <p:cNvPicPr>
            <a:picLocks noChangeAspect="1" noChangeArrowheads="1"/>
          </p:cNvPicPr>
          <p:nvPr/>
        </p:nvPicPr>
        <p:blipFill>
          <a:blip r:embed="rId3" cstate="print"/>
          <a:srcRect/>
          <a:stretch>
            <a:fillRect/>
          </a:stretch>
        </p:blipFill>
        <p:spPr bwMode="auto">
          <a:xfrm>
            <a:off x="323850" y="357803"/>
            <a:ext cx="1343025" cy="1207980"/>
          </a:xfrm>
          <a:prstGeom prst="rect">
            <a:avLst/>
          </a:prstGeom>
          <a:noFill/>
        </p:spPr>
      </p:pic>
      <p:sp>
        <p:nvSpPr>
          <p:cNvPr id="8" name="7 Metin kutusu"/>
          <p:cNvSpPr txBox="1"/>
          <p:nvPr/>
        </p:nvSpPr>
        <p:spPr>
          <a:xfrm>
            <a:off x="8562975" y="152400"/>
            <a:ext cx="3514725" cy="646331"/>
          </a:xfrm>
          <a:prstGeom prst="rect">
            <a:avLst/>
          </a:prstGeom>
          <a:noFill/>
        </p:spPr>
        <p:txBody>
          <a:bodyPr wrap="square" rtlCol="0">
            <a:spAutoFit/>
          </a:bodyPr>
          <a:lstStyle/>
          <a:p>
            <a:pPr algn="ctr"/>
            <a:r>
              <a:rPr lang="tr-TR" b="1" dirty="0"/>
              <a:t>MAHMUT SAMİ RAMAZANOĞLU</a:t>
            </a:r>
          </a:p>
          <a:p>
            <a:pPr algn="ctr"/>
            <a:r>
              <a:rPr lang="tr-TR" b="1" dirty="0"/>
              <a:t>ANADOLU İMAM HATİP LİSESİ</a:t>
            </a:r>
          </a:p>
        </p:txBody>
      </p:sp>
      <p:sp>
        <p:nvSpPr>
          <p:cNvPr id="21" name="20 Dikdörtgen"/>
          <p:cNvSpPr/>
          <p:nvPr/>
        </p:nvSpPr>
        <p:spPr>
          <a:xfrm>
            <a:off x="1429009" y="281373"/>
            <a:ext cx="7667625" cy="553998"/>
          </a:xfrm>
          <a:prstGeom prst="rect">
            <a:avLst/>
          </a:prstGeom>
          <a:noFill/>
        </p:spPr>
        <p:txBody>
          <a:bodyPr wrap="square" lIns="91440" tIns="45720" rIns="91440" bIns="45720">
            <a:spAutoFit/>
          </a:bodyPr>
          <a:lstStyle/>
          <a:p>
            <a:pPr algn="ctr"/>
            <a:r>
              <a:rPr lang="tr-TR" sz="3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ÜNİVERSİTEYE HAZIRLIK PROGRAMI</a:t>
            </a:r>
            <a:endParaRPr lang="tr-TR" sz="3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12" name="11 Dikdörtgen"/>
          <p:cNvSpPr/>
          <p:nvPr/>
        </p:nvSpPr>
        <p:spPr>
          <a:xfrm>
            <a:off x="2059458" y="1010420"/>
            <a:ext cx="3293077" cy="553998"/>
          </a:xfrm>
          <a:prstGeom prst="rect">
            <a:avLst/>
          </a:prstGeom>
          <a:noFill/>
        </p:spPr>
        <p:txBody>
          <a:bodyPr wrap="square" lIns="91440" tIns="45720" rIns="91440" bIns="45720">
            <a:spAutoFit/>
          </a:bodyPr>
          <a:lstStyle/>
          <a:p>
            <a:pPr algn="ctr"/>
            <a:r>
              <a:rPr lang="tr-TR" sz="3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*REHBERLİK</a:t>
            </a:r>
            <a:endParaRPr lang="tr-TR" sz="3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18" name="17 Metin kutusu"/>
          <p:cNvSpPr txBox="1"/>
          <p:nvPr/>
        </p:nvSpPr>
        <p:spPr>
          <a:xfrm>
            <a:off x="1733293" y="1757751"/>
            <a:ext cx="10120955" cy="5016758"/>
          </a:xfrm>
          <a:prstGeom prst="rect">
            <a:avLst/>
          </a:prstGeom>
          <a:noFill/>
        </p:spPr>
        <p:txBody>
          <a:bodyPr wrap="square" rtlCol="0">
            <a:spAutoFit/>
          </a:bodyPr>
          <a:lstStyle/>
          <a:p>
            <a:pPr algn="just"/>
            <a:r>
              <a:rPr lang="tr-TR" sz="2000" dirty="0"/>
              <a:t>	Okulumuzun temel amaçlarından biri de öğrencilerimizi bir üst öğretim kurumu olan üniversiteye, ulusal sınavlara (TYT/AYT) hazırlamaktır. 9. Sınıf itibariyle, öğrencilerimizde Rehberlik Birimimiz aracılığıyla sınav bilinci oluşturup sınav sistemini öğrenme ve YKS ön hazırlık süreci başlar. 9 ve 10. Sınıfta TYT konularına yönelik çalışmalar başlar. 11. Sınıf itibariyle YKS Hazırlık Programı uygulanır.</a:t>
            </a:r>
          </a:p>
          <a:p>
            <a:pPr algn="just"/>
            <a:r>
              <a:rPr lang="tr-TR" sz="2000" dirty="0"/>
              <a:t>	Üniversite Hazırlık süreci Rehberlik Birimi tarafından hedef belirleme çalışması ile başlar. Yıl boyunca uygulanan İzleme ve Değerlendirme Sınavları ile öğrencilerimizin akademik gelişimini izliyoruz. Uzman rehberlerimizle motivasyon, zaman yönetimi, verimli ders çalışma yöntemi, test çözme teknikleri, kariyer planlama ve ebeveyn seminerleri düzenlenir ve sınav sonrası tercih döneminde ise gerekli yönlendirmeler yapılır.</a:t>
            </a:r>
          </a:p>
          <a:p>
            <a:pPr algn="just"/>
            <a:r>
              <a:rPr lang="tr-TR" sz="2000" dirty="0"/>
              <a:t>	Rehberlik bölümü tarafından, yıl boyunca düzenli olarak meslek tanıtımları ve üniversite gezileri yapılır.</a:t>
            </a:r>
          </a:p>
          <a:p>
            <a:pPr algn="just"/>
            <a:r>
              <a:rPr lang="tr-TR" sz="2000" dirty="0"/>
              <a:t>	</a:t>
            </a:r>
          </a:p>
          <a:p>
            <a:endParaRPr lang="tr-TR" sz="2000" dirty="0"/>
          </a:p>
          <a:p>
            <a:pPr algn="just"/>
            <a:endParaRPr lang="tr-TR" sz="2000" dirty="0"/>
          </a:p>
          <a:p>
            <a:pPr algn="just"/>
            <a:endParaRPr lang="tr-TR" sz="2000" dirty="0"/>
          </a:p>
        </p:txBody>
      </p:sp>
    </p:spTree>
    <p:extLst>
      <p:ext uri="{BB962C8B-B14F-4D97-AF65-F5344CB8AC3E}">
        <p14:creationId xmlns:p14="http://schemas.microsoft.com/office/powerpoint/2010/main" val="1188777094"/>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MEB\Desktop\Logo MSR.jpg"/>
          <p:cNvPicPr>
            <a:picLocks noChangeAspect="1" noChangeArrowheads="1"/>
          </p:cNvPicPr>
          <p:nvPr/>
        </p:nvPicPr>
        <p:blipFill>
          <a:blip r:embed="rId2" cstate="print"/>
          <a:srcRect/>
          <a:stretch>
            <a:fillRect/>
          </a:stretch>
        </p:blipFill>
        <p:spPr bwMode="auto">
          <a:xfrm>
            <a:off x="436237" y="3038475"/>
            <a:ext cx="727085" cy="1628775"/>
          </a:xfrm>
          <a:prstGeom prst="rect">
            <a:avLst/>
          </a:prstGeom>
          <a:noFill/>
        </p:spPr>
      </p:pic>
      <p:sp>
        <p:nvSpPr>
          <p:cNvPr id="7" name="6 Oval"/>
          <p:cNvSpPr/>
          <p:nvPr/>
        </p:nvSpPr>
        <p:spPr>
          <a:xfrm>
            <a:off x="352424" y="333375"/>
            <a:ext cx="1381125" cy="11620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9" name="Picture 4" descr="C:\Users\MEB\AppData\Local\Temp\Rar$DRa4968.38833\Hedef2020w.png"/>
          <p:cNvPicPr>
            <a:picLocks noChangeAspect="1" noChangeArrowheads="1"/>
          </p:cNvPicPr>
          <p:nvPr/>
        </p:nvPicPr>
        <p:blipFill>
          <a:blip r:embed="rId3" cstate="print"/>
          <a:srcRect/>
          <a:stretch>
            <a:fillRect/>
          </a:stretch>
        </p:blipFill>
        <p:spPr bwMode="auto">
          <a:xfrm>
            <a:off x="323850" y="357803"/>
            <a:ext cx="1343025" cy="1207980"/>
          </a:xfrm>
          <a:prstGeom prst="rect">
            <a:avLst/>
          </a:prstGeom>
          <a:noFill/>
        </p:spPr>
      </p:pic>
      <p:sp>
        <p:nvSpPr>
          <p:cNvPr id="8" name="7 Metin kutusu"/>
          <p:cNvSpPr txBox="1"/>
          <p:nvPr/>
        </p:nvSpPr>
        <p:spPr>
          <a:xfrm>
            <a:off x="8562975" y="152400"/>
            <a:ext cx="3514725" cy="646331"/>
          </a:xfrm>
          <a:prstGeom prst="rect">
            <a:avLst/>
          </a:prstGeom>
          <a:noFill/>
        </p:spPr>
        <p:txBody>
          <a:bodyPr wrap="square" rtlCol="0">
            <a:spAutoFit/>
          </a:bodyPr>
          <a:lstStyle/>
          <a:p>
            <a:pPr algn="ctr"/>
            <a:r>
              <a:rPr lang="tr-TR" b="1" dirty="0"/>
              <a:t>MAHMUT SAMİ RAMAZANOĞLU</a:t>
            </a:r>
          </a:p>
          <a:p>
            <a:pPr algn="ctr"/>
            <a:r>
              <a:rPr lang="tr-TR" b="1" dirty="0"/>
              <a:t>ANADOLU İMAM HATİP LİSESİ</a:t>
            </a:r>
          </a:p>
        </p:txBody>
      </p:sp>
      <p:sp>
        <p:nvSpPr>
          <p:cNvPr id="21" name="20 Dikdörtgen"/>
          <p:cNvSpPr/>
          <p:nvPr/>
        </p:nvSpPr>
        <p:spPr>
          <a:xfrm>
            <a:off x="1429009" y="281373"/>
            <a:ext cx="7667625" cy="553998"/>
          </a:xfrm>
          <a:prstGeom prst="rect">
            <a:avLst/>
          </a:prstGeom>
          <a:noFill/>
        </p:spPr>
        <p:txBody>
          <a:bodyPr wrap="square" lIns="91440" tIns="45720" rIns="91440" bIns="45720">
            <a:spAutoFit/>
          </a:bodyPr>
          <a:lstStyle/>
          <a:p>
            <a:pPr algn="ctr"/>
            <a:r>
              <a:rPr lang="tr-TR" sz="3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ÜNİVERSİTEYE HAZIRLIK PROGRAMI</a:t>
            </a:r>
            <a:endParaRPr lang="tr-TR" sz="3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pic>
        <p:nvPicPr>
          <p:cNvPr id="2" name="Picture 2" descr="C:\Users\DELL\Desktop\okul site haberleri\5 hedef 2021\IMG-20201023-WA0017 (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9022" y="924826"/>
            <a:ext cx="4558768" cy="5592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8777094"/>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MEB\Desktop\Logo MSR.jpg"/>
          <p:cNvPicPr>
            <a:picLocks noChangeAspect="1" noChangeArrowheads="1"/>
          </p:cNvPicPr>
          <p:nvPr/>
        </p:nvPicPr>
        <p:blipFill>
          <a:blip r:embed="rId2" cstate="print"/>
          <a:srcRect/>
          <a:stretch>
            <a:fillRect/>
          </a:stretch>
        </p:blipFill>
        <p:spPr bwMode="auto">
          <a:xfrm>
            <a:off x="436237" y="3038475"/>
            <a:ext cx="727085" cy="1628775"/>
          </a:xfrm>
          <a:prstGeom prst="rect">
            <a:avLst/>
          </a:prstGeom>
          <a:noFill/>
        </p:spPr>
      </p:pic>
      <p:sp>
        <p:nvSpPr>
          <p:cNvPr id="7" name="6 Oval"/>
          <p:cNvSpPr/>
          <p:nvPr/>
        </p:nvSpPr>
        <p:spPr>
          <a:xfrm>
            <a:off x="352424" y="333375"/>
            <a:ext cx="1381125" cy="11620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9" name="Picture 4" descr="C:\Users\MEB\AppData\Local\Temp\Rar$DRa4968.38833\Hedef2020w.png"/>
          <p:cNvPicPr>
            <a:picLocks noChangeAspect="1" noChangeArrowheads="1"/>
          </p:cNvPicPr>
          <p:nvPr/>
        </p:nvPicPr>
        <p:blipFill>
          <a:blip r:embed="rId3" cstate="print"/>
          <a:srcRect/>
          <a:stretch>
            <a:fillRect/>
          </a:stretch>
        </p:blipFill>
        <p:spPr bwMode="auto">
          <a:xfrm>
            <a:off x="323850" y="357803"/>
            <a:ext cx="1343025" cy="1207980"/>
          </a:xfrm>
          <a:prstGeom prst="rect">
            <a:avLst/>
          </a:prstGeom>
          <a:noFill/>
        </p:spPr>
      </p:pic>
      <p:sp>
        <p:nvSpPr>
          <p:cNvPr id="8" name="7 Metin kutusu"/>
          <p:cNvSpPr txBox="1"/>
          <p:nvPr/>
        </p:nvSpPr>
        <p:spPr>
          <a:xfrm>
            <a:off x="8562975" y="152400"/>
            <a:ext cx="3514725" cy="646331"/>
          </a:xfrm>
          <a:prstGeom prst="rect">
            <a:avLst/>
          </a:prstGeom>
          <a:noFill/>
        </p:spPr>
        <p:txBody>
          <a:bodyPr wrap="square" rtlCol="0">
            <a:spAutoFit/>
          </a:bodyPr>
          <a:lstStyle/>
          <a:p>
            <a:pPr algn="ctr"/>
            <a:r>
              <a:rPr lang="tr-TR" b="1" dirty="0"/>
              <a:t>MAHMUT SAMİ RAMAZANOĞLU</a:t>
            </a:r>
          </a:p>
          <a:p>
            <a:pPr algn="ctr"/>
            <a:r>
              <a:rPr lang="tr-TR" b="1" dirty="0"/>
              <a:t>ANADOLU İMAM HATİP LİSESİ</a:t>
            </a:r>
          </a:p>
        </p:txBody>
      </p:sp>
      <p:sp>
        <p:nvSpPr>
          <p:cNvPr id="21" name="20 Dikdörtgen"/>
          <p:cNvSpPr/>
          <p:nvPr/>
        </p:nvSpPr>
        <p:spPr>
          <a:xfrm>
            <a:off x="1429009" y="281373"/>
            <a:ext cx="7667625" cy="553998"/>
          </a:xfrm>
          <a:prstGeom prst="rect">
            <a:avLst/>
          </a:prstGeom>
          <a:noFill/>
        </p:spPr>
        <p:txBody>
          <a:bodyPr wrap="square" lIns="91440" tIns="45720" rIns="91440" bIns="45720">
            <a:spAutoFit/>
          </a:bodyPr>
          <a:lstStyle/>
          <a:p>
            <a:pPr algn="ctr"/>
            <a:r>
              <a:rPr lang="tr-TR" sz="3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ÜNİVERSİTEYE HAZIRLIK PROGRAMI</a:t>
            </a:r>
            <a:endParaRPr lang="tr-TR" sz="3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pic>
        <p:nvPicPr>
          <p:cNvPr id="13" name="12 Resim" descr="18-12-2019">
            <a:hlinkClick r:id="rId4" tooltip="&quot;18-12-2019&quot;"/>
          </p:cNvPr>
          <p:cNvPicPr/>
          <p:nvPr/>
        </p:nvPicPr>
        <p:blipFill>
          <a:blip r:embed="rId5" cstate="print"/>
          <a:srcRect/>
          <a:stretch>
            <a:fillRect/>
          </a:stretch>
        </p:blipFill>
        <p:spPr bwMode="auto">
          <a:xfrm>
            <a:off x="4670854" y="1021492"/>
            <a:ext cx="3926900" cy="5066269"/>
          </a:xfrm>
          <a:prstGeom prst="rect">
            <a:avLst/>
          </a:prstGeom>
          <a:noFill/>
          <a:ln w="9525">
            <a:noFill/>
            <a:miter lim="800000"/>
            <a:headEnd/>
            <a:tailEnd/>
          </a:ln>
        </p:spPr>
      </p:pic>
    </p:spTree>
    <p:extLst>
      <p:ext uri="{BB962C8B-B14F-4D97-AF65-F5344CB8AC3E}">
        <p14:creationId xmlns:p14="http://schemas.microsoft.com/office/powerpoint/2010/main" val="1823681058"/>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MEB\Desktop\Logo MSR.jpg"/>
          <p:cNvPicPr>
            <a:picLocks noChangeAspect="1" noChangeArrowheads="1"/>
          </p:cNvPicPr>
          <p:nvPr/>
        </p:nvPicPr>
        <p:blipFill>
          <a:blip r:embed="rId2" cstate="print"/>
          <a:srcRect/>
          <a:stretch>
            <a:fillRect/>
          </a:stretch>
        </p:blipFill>
        <p:spPr bwMode="auto">
          <a:xfrm>
            <a:off x="436237" y="3038475"/>
            <a:ext cx="727085" cy="1628775"/>
          </a:xfrm>
          <a:prstGeom prst="rect">
            <a:avLst/>
          </a:prstGeom>
          <a:noFill/>
        </p:spPr>
      </p:pic>
      <p:sp>
        <p:nvSpPr>
          <p:cNvPr id="7" name="6 Oval"/>
          <p:cNvSpPr/>
          <p:nvPr/>
        </p:nvSpPr>
        <p:spPr>
          <a:xfrm>
            <a:off x="352424" y="333375"/>
            <a:ext cx="1381125" cy="11620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9" name="Picture 4" descr="C:\Users\MEB\AppData\Local\Temp\Rar$DRa4968.38833\Hedef2020w.png"/>
          <p:cNvPicPr>
            <a:picLocks noChangeAspect="1" noChangeArrowheads="1"/>
          </p:cNvPicPr>
          <p:nvPr/>
        </p:nvPicPr>
        <p:blipFill>
          <a:blip r:embed="rId3" cstate="print"/>
          <a:srcRect/>
          <a:stretch>
            <a:fillRect/>
          </a:stretch>
        </p:blipFill>
        <p:spPr bwMode="auto">
          <a:xfrm>
            <a:off x="323850" y="357803"/>
            <a:ext cx="1343025" cy="1207980"/>
          </a:xfrm>
          <a:prstGeom prst="rect">
            <a:avLst/>
          </a:prstGeom>
          <a:noFill/>
        </p:spPr>
      </p:pic>
      <p:sp>
        <p:nvSpPr>
          <p:cNvPr id="8" name="7 Metin kutusu"/>
          <p:cNvSpPr txBox="1"/>
          <p:nvPr/>
        </p:nvSpPr>
        <p:spPr>
          <a:xfrm>
            <a:off x="8562975" y="152400"/>
            <a:ext cx="3514725" cy="646331"/>
          </a:xfrm>
          <a:prstGeom prst="rect">
            <a:avLst/>
          </a:prstGeom>
          <a:noFill/>
        </p:spPr>
        <p:txBody>
          <a:bodyPr wrap="square" rtlCol="0">
            <a:spAutoFit/>
          </a:bodyPr>
          <a:lstStyle/>
          <a:p>
            <a:pPr algn="ctr"/>
            <a:r>
              <a:rPr lang="tr-TR" b="1" dirty="0"/>
              <a:t>MAHMUT SAMİ RAMAZANOĞLU</a:t>
            </a:r>
          </a:p>
          <a:p>
            <a:pPr algn="ctr"/>
            <a:r>
              <a:rPr lang="tr-TR" b="1" dirty="0"/>
              <a:t>ANADOLU İMAM HATİP LİSESİ</a:t>
            </a:r>
          </a:p>
        </p:txBody>
      </p:sp>
      <p:sp>
        <p:nvSpPr>
          <p:cNvPr id="21" name="20 Dikdörtgen"/>
          <p:cNvSpPr/>
          <p:nvPr/>
        </p:nvSpPr>
        <p:spPr>
          <a:xfrm>
            <a:off x="1429009" y="281373"/>
            <a:ext cx="7667625" cy="553998"/>
          </a:xfrm>
          <a:prstGeom prst="rect">
            <a:avLst/>
          </a:prstGeom>
          <a:noFill/>
        </p:spPr>
        <p:txBody>
          <a:bodyPr wrap="square" lIns="91440" tIns="45720" rIns="91440" bIns="45720">
            <a:spAutoFit/>
          </a:bodyPr>
          <a:lstStyle/>
          <a:p>
            <a:pPr algn="ctr"/>
            <a:r>
              <a:rPr lang="tr-TR" sz="3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ÜNİVERSİTEYE HAZIRLIK PROGRAMI</a:t>
            </a:r>
            <a:endParaRPr lang="tr-TR" sz="3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pic>
        <p:nvPicPr>
          <p:cNvPr id="10" name="9 Resim" descr="18-12-2019">
            <a:hlinkClick r:id="rId4" tooltip="&quot;18-12-2019&quot;"/>
          </p:cNvPr>
          <p:cNvPicPr/>
          <p:nvPr/>
        </p:nvPicPr>
        <p:blipFill>
          <a:blip r:embed="rId5" cstate="print"/>
          <a:srcRect/>
          <a:stretch>
            <a:fillRect/>
          </a:stretch>
        </p:blipFill>
        <p:spPr bwMode="auto">
          <a:xfrm>
            <a:off x="2045447" y="1105930"/>
            <a:ext cx="3935224" cy="4858265"/>
          </a:xfrm>
          <a:prstGeom prst="rect">
            <a:avLst/>
          </a:prstGeom>
          <a:noFill/>
          <a:ln w="9525">
            <a:noFill/>
            <a:miter lim="800000"/>
            <a:headEnd/>
            <a:tailEnd/>
          </a:ln>
        </p:spPr>
      </p:pic>
      <p:pic>
        <p:nvPicPr>
          <p:cNvPr id="11" name="10 Resim" descr="18-12-2019">
            <a:hlinkClick r:id="rId6" tooltip="&quot;18-12-2019&quot;"/>
          </p:cNvPr>
          <p:cNvPicPr/>
          <p:nvPr/>
        </p:nvPicPr>
        <p:blipFill>
          <a:blip r:embed="rId7" cstate="print"/>
          <a:srcRect/>
          <a:stretch>
            <a:fillRect/>
          </a:stretch>
        </p:blipFill>
        <p:spPr bwMode="auto">
          <a:xfrm>
            <a:off x="6722077" y="1112108"/>
            <a:ext cx="4168345" cy="4786183"/>
          </a:xfrm>
          <a:prstGeom prst="rect">
            <a:avLst/>
          </a:prstGeom>
          <a:noFill/>
          <a:ln w="9525">
            <a:noFill/>
            <a:miter lim="800000"/>
            <a:headEnd/>
            <a:tailEnd/>
          </a:ln>
        </p:spPr>
      </p:pic>
    </p:spTree>
    <p:extLst>
      <p:ext uri="{BB962C8B-B14F-4D97-AF65-F5344CB8AC3E}">
        <p14:creationId xmlns:p14="http://schemas.microsoft.com/office/powerpoint/2010/main" val="1188777094"/>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MEB\Desktop\Logo MSR.jpg"/>
          <p:cNvPicPr>
            <a:picLocks noChangeAspect="1" noChangeArrowheads="1"/>
          </p:cNvPicPr>
          <p:nvPr/>
        </p:nvPicPr>
        <p:blipFill>
          <a:blip r:embed="rId2" cstate="print"/>
          <a:srcRect/>
          <a:stretch>
            <a:fillRect/>
          </a:stretch>
        </p:blipFill>
        <p:spPr bwMode="auto">
          <a:xfrm>
            <a:off x="436237" y="3038475"/>
            <a:ext cx="727085" cy="1628775"/>
          </a:xfrm>
          <a:prstGeom prst="rect">
            <a:avLst/>
          </a:prstGeom>
          <a:noFill/>
        </p:spPr>
      </p:pic>
      <p:sp>
        <p:nvSpPr>
          <p:cNvPr id="7" name="6 Oval"/>
          <p:cNvSpPr/>
          <p:nvPr/>
        </p:nvSpPr>
        <p:spPr>
          <a:xfrm>
            <a:off x="352424" y="333375"/>
            <a:ext cx="1381125" cy="11620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9" name="Picture 4" descr="C:\Users\MEB\AppData\Local\Temp\Rar$DRa4968.38833\Hedef2020w.png"/>
          <p:cNvPicPr>
            <a:picLocks noChangeAspect="1" noChangeArrowheads="1"/>
          </p:cNvPicPr>
          <p:nvPr/>
        </p:nvPicPr>
        <p:blipFill>
          <a:blip r:embed="rId3" cstate="print"/>
          <a:srcRect/>
          <a:stretch>
            <a:fillRect/>
          </a:stretch>
        </p:blipFill>
        <p:spPr bwMode="auto">
          <a:xfrm>
            <a:off x="323850" y="357803"/>
            <a:ext cx="1343025" cy="1207980"/>
          </a:xfrm>
          <a:prstGeom prst="rect">
            <a:avLst/>
          </a:prstGeom>
          <a:noFill/>
        </p:spPr>
      </p:pic>
      <p:sp>
        <p:nvSpPr>
          <p:cNvPr id="8" name="7 Metin kutusu"/>
          <p:cNvSpPr txBox="1"/>
          <p:nvPr/>
        </p:nvSpPr>
        <p:spPr>
          <a:xfrm>
            <a:off x="8562975" y="152400"/>
            <a:ext cx="3514725" cy="646331"/>
          </a:xfrm>
          <a:prstGeom prst="rect">
            <a:avLst/>
          </a:prstGeom>
          <a:noFill/>
        </p:spPr>
        <p:txBody>
          <a:bodyPr wrap="square" rtlCol="0">
            <a:spAutoFit/>
          </a:bodyPr>
          <a:lstStyle/>
          <a:p>
            <a:pPr algn="ctr"/>
            <a:r>
              <a:rPr lang="tr-TR" b="1" dirty="0"/>
              <a:t>MAHMUT SAMİ RAMAZANOĞLU</a:t>
            </a:r>
          </a:p>
          <a:p>
            <a:pPr algn="ctr"/>
            <a:r>
              <a:rPr lang="tr-TR" b="1" dirty="0"/>
              <a:t>ANADOLU İMAM HATİP LİSESİ</a:t>
            </a:r>
          </a:p>
        </p:txBody>
      </p:sp>
      <p:sp>
        <p:nvSpPr>
          <p:cNvPr id="21" name="20 Dikdörtgen"/>
          <p:cNvSpPr/>
          <p:nvPr/>
        </p:nvSpPr>
        <p:spPr>
          <a:xfrm>
            <a:off x="1507524" y="314324"/>
            <a:ext cx="6320483" cy="553998"/>
          </a:xfrm>
          <a:prstGeom prst="rect">
            <a:avLst/>
          </a:prstGeom>
          <a:noFill/>
        </p:spPr>
        <p:txBody>
          <a:bodyPr wrap="square" lIns="91440" tIns="45720" rIns="91440" bIns="45720">
            <a:spAutoFit/>
          </a:bodyPr>
          <a:lstStyle/>
          <a:p>
            <a:pPr algn="ctr"/>
            <a:r>
              <a:rPr lang="tr-TR" sz="3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ÜNİVERSİTE GEZİLERİ</a:t>
            </a:r>
            <a:endParaRPr lang="tr-TR" sz="3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pic>
        <p:nvPicPr>
          <p:cNvPr id="12" name="11 Resim" descr="10-01-2018">
            <a:hlinkClick r:id="rId4" tooltip="&quot;10-01-2018&quot;"/>
          </p:cNvPr>
          <p:cNvPicPr/>
          <p:nvPr/>
        </p:nvPicPr>
        <p:blipFill>
          <a:blip r:embed="rId5" cstate="print"/>
          <a:srcRect/>
          <a:stretch>
            <a:fillRect/>
          </a:stretch>
        </p:blipFill>
        <p:spPr bwMode="auto">
          <a:xfrm>
            <a:off x="2004678" y="1189324"/>
            <a:ext cx="3053354" cy="1825725"/>
          </a:xfrm>
          <a:prstGeom prst="rect">
            <a:avLst/>
          </a:prstGeom>
          <a:noFill/>
          <a:ln w="63500">
            <a:solidFill>
              <a:schemeClr val="bg1"/>
            </a:solidFill>
            <a:round/>
            <a:headEnd/>
            <a:tailEnd/>
          </a:ln>
        </p:spPr>
      </p:pic>
      <p:pic>
        <p:nvPicPr>
          <p:cNvPr id="13" name="12 Resim" descr="10-01-2018">
            <a:hlinkClick r:id="rId6" tooltip="&quot;10-01-2018&quot;"/>
          </p:cNvPr>
          <p:cNvPicPr/>
          <p:nvPr/>
        </p:nvPicPr>
        <p:blipFill>
          <a:blip r:embed="rId7" cstate="print"/>
          <a:srcRect/>
          <a:stretch>
            <a:fillRect/>
          </a:stretch>
        </p:blipFill>
        <p:spPr bwMode="auto">
          <a:xfrm>
            <a:off x="5406871" y="1030631"/>
            <a:ext cx="2863919" cy="1457197"/>
          </a:xfrm>
          <a:prstGeom prst="rect">
            <a:avLst/>
          </a:prstGeom>
          <a:noFill/>
          <a:ln w="63500">
            <a:solidFill>
              <a:schemeClr val="bg1"/>
            </a:solidFill>
            <a:round/>
            <a:headEnd/>
            <a:tailEnd/>
          </a:ln>
        </p:spPr>
      </p:pic>
      <p:pic>
        <p:nvPicPr>
          <p:cNvPr id="14" name="13 Resim" descr="16-01-2018">
            <a:hlinkClick r:id="rId8" tooltip="&quot;16-01-2018&quot;"/>
          </p:cNvPr>
          <p:cNvPicPr/>
          <p:nvPr/>
        </p:nvPicPr>
        <p:blipFill>
          <a:blip r:embed="rId9" cstate="print"/>
          <a:srcRect/>
          <a:stretch>
            <a:fillRect/>
          </a:stretch>
        </p:blipFill>
        <p:spPr bwMode="auto">
          <a:xfrm>
            <a:off x="8822725" y="980303"/>
            <a:ext cx="2196654" cy="2153293"/>
          </a:xfrm>
          <a:prstGeom prst="rect">
            <a:avLst/>
          </a:prstGeom>
          <a:noFill/>
          <a:ln w="63500">
            <a:solidFill>
              <a:schemeClr val="bg1"/>
            </a:solidFill>
            <a:round/>
            <a:headEnd/>
            <a:tailEnd/>
          </a:ln>
        </p:spPr>
      </p:pic>
      <p:pic>
        <p:nvPicPr>
          <p:cNvPr id="15" name="14 Resim" descr="16-01-2018">
            <a:hlinkClick r:id="rId10" tooltip="&quot;16-01-2018&quot;"/>
          </p:cNvPr>
          <p:cNvPicPr/>
          <p:nvPr/>
        </p:nvPicPr>
        <p:blipFill>
          <a:blip r:embed="rId11" cstate="print"/>
          <a:srcRect/>
          <a:stretch>
            <a:fillRect/>
          </a:stretch>
        </p:blipFill>
        <p:spPr bwMode="auto">
          <a:xfrm>
            <a:off x="2075935" y="3344562"/>
            <a:ext cx="2842055" cy="2324113"/>
          </a:xfrm>
          <a:prstGeom prst="rect">
            <a:avLst/>
          </a:prstGeom>
          <a:noFill/>
          <a:ln w="63500">
            <a:solidFill>
              <a:schemeClr val="bg1"/>
            </a:solidFill>
            <a:round/>
            <a:headEnd/>
            <a:tailEnd/>
          </a:ln>
        </p:spPr>
      </p:pic>
      <p:pic>
        <p:nvPicPr>
          <p:cNvPr id="16" name="15 Resim" descr="26-04-2018">
            <a:hlinkClick r:id="rId12" tooltip="&quot;26-04-2018&quot;"/>
          </p:cNvPr>
          <p:cNvPicPr/>
          <p:nvPr/>
        </p:nvPicPr>
        <p:blipFill>
          <a:blip r:embed="rId13" cstate="print"/>
          <a:srcRect/>
          <a:stretch>
            <a:fillRect/>
          </a:stretch>
        </p:blipFill>
        <p:spPr bwMode="auto">
          <a:xfrm>
            <a:off x="8773298" y="3262182"/>
            <a:ext cx="3064476" cy="2363701"/>
          </a:xfrm>
          <a:prstGeom prst="rect">
            <a:avLst/>
          </a:prstGeom>
          <a:noFill/>
          <a:ln w="63500">
            <a:solidFill>
              <a:schemeClr val="bg1"/>
            </a:solidFill>
            <a:round/>
            <a:headEnd/>
            <a:tailEnd/>
          </a:ln>
        </p:spPr>
      </p:pic>
      <p:pic>
        <p:nvPicPr>
          <p:cNvPr id="17" name="16 Resim" descr="17-12-2018">
            <a:hlinkClick r:id="rId14" tooltip="&quot;17-12-2018&quot;"/>
          </p:cNvPr>
          <p:cNvPicPr/>
          <p:nvPr/>
        </p:nvPicPr>
        <p:blipFill>
          <a:blip r:embed="rId15" cstate="print"/>
          <a:srcRect/>
          <a:stretch>
            <a:fillRect/>
          </a:stretch>
        </p:blipFill>
        <p:spPr bwMode="auto">
          <a:xfrm>
            <a:off x="5263978" y="2726724"/>
            <a:ext cx="3229233" cy="1955396"/>
          </a:xfrm>
          <a:prstGeom prst="rect">
            <a:avLst/>
          </a:prstGeom>
          <a:noFill/>
          <a:ln w="63500">
            <a:solidFill>
              <a:schemeClr val="bg1"/>
            </a:solidFill>
            <a:round/>
            <a:headEnd/>
            <a:tailEnd/>
          </a:ln>
        </p:spPr>
      </p:pic>
      <p:pic>
        <p:nvPicPr>
          <p:cNvPr id="18" name="17 Resim" descr="29-12-2018">
            <a:hlinkClick r:id="rId16" tooltip="&quot;29-12-2018&quot;"/>
          </p:cNvPr>
          <p:cNvPicPr/>
          <p:nvPr/>
        </p:nvPicPr>
        <p:blipFill>
          <a:blip r:embed="rId17" cstate="print"/>
          <a:srcRect/>
          <a:stretch>
            <a:fillRect/>
          </a:stretch>
        </p:blipFill>
        <p:spPr bwMode="auto">
          <a:xfrm>
            <a:off x="5642919" y="4819135"/>
            <a:ext cx="2364259" cy="1539917"/>
          </a:xfrm>
          <a:prstGeom prst="rect">
            <a:avLst/>
          </a:prstGeom>
          <a:noFill/>
          <a:ln w="63500">
            <a:solidFill>
              <a:schemeClr val="bg1"/>
            </a:solidFill>
            <a:round/>
            <a:headEnd/>
            <a:tailEnd/>
          </a:ln>
        </p:spPr>
      </p:pic>
    </p:spTree>
    <p:extLst>
      <p:ext uri="{BB962C8B-B14F-4D97-AF65-F5344CB8AC3E}">
        <p14:creationId xmlns:p14="http://schemas.microsoft.com/office/powerpoint/2010/main" val="1188777094"/>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MEB\Desktop\Logo MSR.jpg"/>
          <p:cNvPicPr>
            <a:picLocks noChangeAspect="1" noChangeArrowheads="1"/>
          </p:cNvPicPr>
          <p:nvPr/>
        </p:nvPicPr>
        <p:blipFill>
          <a:blip r:embed="rId2" cstate="print"/>
          <a:srcRect/>
          <a:stretch>
            <a:fillRect/>
          </a:stretch>
        </p:blipFill>
        <p:spPr bwMode="auto">
          <a:xfrm>
            <a:off x="436237" y="3038475"/>
            <a:ext cx="727085" cy="1628775"/>
          </a:xfrm>
          <a:prstGeom prst="rect">
            <a:avLst/>
          </a:prstGeom>
          <a:noFill/>
        </p:spPr>
      </p:pic>
      <p:sp>
        <p:nvSpPr>
          <p:cNvPr id="7" name="6 Oval"/>
          <p:cNvSpPr/>
          <p:nvPr/>
        </p:nvSpPr>
        <p:spPr>
          <a:xfrm>
            <a:off x="352424" y="333375"/>
            <a:ext cx="1381125" cy="11620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9" name="Picture 4" descr="C:\Users\MEB\AppData\Local\Temp\Rar$DRa4968.38833\Hedef2020w.png"/>
          <p:cNvPicPr>
            <a:picLocks noChangeAspect="1" noChangeArrowheads="1"/>
          </p:cNvPicPr>
          <p:nvPr/>
        </p:nvPicPr>
        <p:blipFill>
          <a:blip r:embed="rId3" cstate="print"/>
          <a:srcRect/>
          <a:stretch>
            <a:fillRect/>
          </a:stretch>
        </p:blipFill>
        <p:spPr bwMode="auto">
          <a:xfrm>
            <a:off x="323850" y="357803"/>
            <a:ext cx="1343025" cy="1207980"/>
          </a:xfrm>
          <a:prstGeom prst="rect">
            <a:avLst/>
          </a:prstGeom>
          <a:noFill/>
        </p:spPr>
      </p:pic>
      <p:sp>
        <p:nvSpPr>
          <p:cNvPr id="8" name="7 Metin kutusu"/>
          <p:cNvSpPr txBox="1"/>
          <p:nvPr/>
        </p:nvSpPr>
        <p:spPr>
          <a:xfrm>
            <a:off x="8562975" y="152400"/>
            <a:ext cx="3514725" cy="646331"/>
          </a:xfrm>
          <a:prstGeom prst="rect">
            <a:avLst/>
          </a:prstGeom>
          <a:noFill/>
        </p:spPr>
        <p:txBody>
          <a:bodyPr wrap="square" rtlCol="0">
            <a:spAutoFit/>
          </a:bodyPr>
          <a:lstStyle/>
          <a:p>
            <a:pPr algn="ctr"/>
            <a:r>
              <a:rPr lang="tr-TR" b="1" dirty="0"/>
              <a:t>MAHMUT SAMİ RAMAZANOĞLU</a:t>
            </a:r>
          </a:p>
          <a:p>
            <a:pPr algn="ctr"/>
            <a:r>
              <a:rPr lang="tr-TR" b="1" dirty="0"/>
              <a:t>ANADOLU İMAM HATİP LİSESİ</a:t>
            </a:r>
          </a:p>
        </p:txBody>
      </p:sp>
      <p:sp>
        <p:nvSpPr>
          <p:cNvPr id="21" name="20 Dikdörtgen"/>
          <p:cNvSpPr/>
          <p:nvPr/>
        </p:nvSpPr>
        <p:spPr>
          <a:xfrm>
            <a:off x="1429009" y="281373"/>
            <a:ext cx="7667625" cy="553998"/>
          </a:xfrm>
          <a:prstGeom prst="rect">
            <a:avLst/>
          </a:prstGeom>
          <a:noFill/>
        </p:spPr>
        <p:txBody>
          <a:bodyPr wrap="square" lIns="91440" tIns="45720" rIns="91440" bIns="45720">
            <a:spAutoFit/>
          </a:bodyPr>
          <a:lstStyle/>
          <a:p>
            <a:pPr algn="ctr"/>
            <a:r>
              <a:rPr lang="tr-TR" sz="3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ÜNİVERSİTEYE HAZIRLIK PROGRAMI</a:t>
            </a:r>
            <a:endParaRPr lang="tr-TR" sz="3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13" name="12 Metin kutusu"/>
          <p:cNvSpPr txBox="1"/>
          <p:nvPr/>
        </p:nvSpPr>
        <p:spPr>
          <a:xfrm>
            <a:off x="1700341" y="1354097"/>
            <a:ext cx="10120955" cy="5016758"/>
          </a:xfrm>
          <a:prstGeom prst="rect">
            <a:avLst/>
          </a:prstGeom>
          <a:noFill/>
        </p:spPr>
        <p:txBody>
          <a:bodyPr wrap="square" rtlCol="0">
            <a:spAutoFit/>
          </a:bodyPr>
          <a:lstStyle/>
          <a:p>
            <a:pPr algn="just"/>
            <a:r>
              <a:rPr lang="tr-TR" sz="2000" dirty="0"/>
              <a:t>	Yıl boyunca hafta içi ders programımıza entegre edilmiş sınava hazırlık etütlerimizle birlikte, hafta sonları da YKS hazırlık derslerimiz ve 11. ve 12. Sınıf öğrencilerimiz için yaz dönemi ve sömestr döneminde yoğunlaştırılmış YKS programlarımız uygulanır.</a:t>
            </a:r>
          </a:p>
          <a:p>
            <a:pPr algn="just"/>
            <a:r>
              <a:rPr lang="tr-TR" sz="2000" dirty="0"/>
              <a:t>	Eğitim-Öğretim yılı başlangıcında uygulanan </a:t>
            </a:r>
            <a:r>
              <a:rPr lang="tr-TR" sz="2000" dirty="0" err="1"/>
              <a:t>Hazırbulunuşluk</a:t>
            </a:r>
            <a:r>
              <a:rPr lang="tr-TR" sz="2000" dirty="0"/>
              <a:t> Sınavları ile 12. sınıf öğrencilerimizin başlangıç seviyeleri tespit edilmektedir. Yaz dönemi akademik destek programıyla başlayan sınav hazırlık süreci yıl içinde her ders için eğitim öğretim müfredatıyla paralel şekilde devam ettirilir.</a:t>
            </a:r>
          </a:p>
          <a:p>
            <a:pPr algn="just"/>
            <a:r>
              <a:rPr lang="tr-TR" sz="2000" dirty="0"/>
              <a:t>	Deneme analizleri sınavın uygulandığı aynı gün içinde okul sitemizde yayınlanır, her öğrencimizin kazanım bazlı değerlendirmesi yapılarak eksiklerin tamamlanması konusunda çalışmalar planlanır ve ivedi olarak uygulanır.  </a:t>
            </a:r>
          </a:p>
          <a:p>
            <a:pPr algn="just"/>
            <a:r>
              <a:rPr lang="tr-TR" sz="2000" dirty="0"/>
              <a:t>	TYT/AYT deneme sınavlarımız bölgesel okullarla eş zamanlı olarak da gerçekleştirilmektedir. </a:t>
            </a:r>
          </a:p>
          <a:p>
            <a:pPr algn="just"/>
            <a:r>
              <a:rPr lang="tr-TR" sz="2000" dirty="0"/>
              <a:t>	</a:t>
            </a:r>
          </a:p>
          <a:p>
            <a:endParaRPr lang="tr-TR" sz="2000" dirty="0"/>
          </a:p>
          <a:p>
            <a:pPr algn="just"/>
            <a:endParaRPr lang="tr-TR" sz="2000" dirty="0"/>
          </a:p>
          <a:p>
            <a:pPr algn="just"/>
            <a:endParaRPr lang="tr-TR" sz="2000" dirty="0"/>
          </a:p>
        </p:txBody>
      </p:sp>
    </p:spTree>
    <p:extLst>
      <p:ext uri="{BB962C8B-B14F-4D97-AF65-F5344CB8AC3E}">
        <p14:creationId xmlns:p14="http://schemas.microsoft.com/office/powerpoint/2010/main" val="1188777094"/>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MEB\Desktop\Logo MSR.jpg"/>
          <p:cNvPicPr>
            <a:picLocks noChangeAspect="1" noChangeArrowheads="1"/>
          </p:cNvPicPr>
          <p:nvPr/>
        </p:nvPicPr>
        <p:blipFill>
          <a:blip r:embed="rId2" cstate="print"/>
          <a:srcRect/>
          <a:stretch>
            <a:fillRect/>
          </a:stretch>
        </p:blipFill>
        <p:spPr bwMode="auto">
          <a:xfrm>
            <a:off x="436237" y="3038475"/>
            <a:ext cx="727085" cy="1628775"/>
          </a:xfrm>
          <a:prstGeom prst="rect">
            <a:avLst/>
          </a:prstGeom>
          <a:noFill/>
        </p:spPr>
      </p:pic>
      <p:sp>
        <p:nvSpPr>
          <p:cNvPr id="7" name="6 Oval"/>
          <p:cNvSpPr/>
          <p:nvPr/>
        </p:nvSpPr>
        <p:spPr>
          <a:xfrm>
            <a:off x="352424" y="333375"/>
            <a:ext cx="1381125" cy="11620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9" name="Picture 4" descr="C:\Users\MEB\AppData\Local\Temp\Rar$DRa4968.38833\Hedef2020w.png"/>
          <p:cNvPicPr>
            <a:picLocks noChangeAspect="1" noChangeArrowheads="1"/>
          </p:cNvPicPr>
          <p:nvPr/>
        </p:nvPicPr>
        <p:blipFill>
          <a:blip r:embed="rId3" cstate="print"/>
          <a:srcRect/>
          <a:stretch>
            <a:fillRect/>
          </a:stretch>
        </p:blipFill>
        <p:spPr bwMode="auto">
          <a:xfrm>
            <a:off x="323850" y="357803"/>
            <a:ext cx="1343025" cy="1207980"/>
          </a:xfrm>
          <a:prstGeom prst="rect">
            <a:avLst/>
          </a:prstGeom>
          <a:noFill/>
        </p:spPr>
      </p:pic>
      <p:sp>
        <p:nvSpPr>
          <p:cNvPr id="8" name="7 Metin kutusu"/>
          <p:cNvSpPr txBox="1"/>
          <p:nvPr/>
        </p:nvSpPr>
        <p:spPr>
          <a:xfrm>
            <a:off x="8562975" y="152400"/>
            <a:ext cx="3514725" cy="646331"/>
          </a:xfrm>
          <a:prstGeom prst="rect">
            <a:avLst/>
          </a:prstGeom>
          <a:noFill/>
        </p:spPr>
        <p:txBody>
          <a:bodyPr wrap="square" rtlCol="0">
            <a:spAutoFit/>
          </a:bodyPr>
          <a:lstStyle/>
          <a:p>
            <a:pPr algn="ctr"/>
            <a:r>
              <a:rPr lang="tr-TR" b="1" dirty="0"/>
              <a:t>MAHMUT SAMİ RAMAZANOĞLU</a:t>
            </a:r>
          </a:p>
          <a:p>
            <a:pPr algn="ctr"/>
            <a:r>
              <a:rPr lang="tr-TR" b="1" dirty="0"/>
              <a:t>ANADOLU İMAM HATİP LİSESİ</a:t>
            </a:r>
          </a:p>
        </p:txBody>
      </p:sp>
      <p:sp>
        <p:nvSpPr>
          <p:cNvPr id="21" name="20 Dikdörtgen"/>
          <p:cNvSpPr/>
          <p:nvPr/>
        </p:nvSpPr>
        <p:spPr>
          <a:xfrm>
            <a:off x="1429009" y="281373"/>
            <a:ext cx="7667625" cy="553998"/>
          </a:xfrm>
          <a:prstGeom prst="rect">
            <a:avLst/>
          </a:prstGeom>
          <a:noFill/>
        </p:spPr>
        <p:txBody>
          <a:bodyPr wrap="square" lIns="91440" tIns="45720" rIns="91440" bIns="45720">
            <a:spAutoFit/>
          </a:bodyPr>
          <a:lstStyle/>
          <a:p>
            <a:pPr algn="ctr"/>
            <a:r>
              <a:rPr lang="tr-TR" sz="3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ÜNİVERSİTEYE HAZIRLIK PROGRAMI</a:t>
            </a:r>
            <a:endParaRPr lang="tr-TR" sz="3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pic>
        <p:nvPicPr>
          <p:cNvPr id="10" name="9 Resim" descr="19-06-2019">
            <a:hlinkClick r:id="rId4" tooltip="&quot;19-06-2019&quot;"/>
          </p:cNvPr>
          <p:cNvPicPr/>
          <p:nvPr/>
        </p:nvPicPr>
        <p:blipFill>
          <a:blip r:embed="rId5" cstate="print"/>
          <a:srcRect/>
          <a:stretch>
            <a:fillRect/>
          </a:stretch>
        </p:blipFill>
        <p:spPr bwMode="auto">
          <a:xfrm>
            <a:off x="4316627" y="965886"/>
            <a:ext cx="4355688" cy="5196017"/>
          </a:xfrm>
          <a:prstGeom prst="rect">
            <a:avLst/>
          </a:prstGeom>
          <a:noFill/>
          <a:ln w="9525">
            <a:noFill/>
            <a:miter lim="800000"/>
            <a:headEnd/>
            <a:tailEnd/>
          </a:ln>
        </p:spPr>
      </p:pic>
    </p:spTree>
    <p:extLst>
      <p:ext uri="{BB962C8B-B14F-4D97-AF65-F5344CB8AC3E}">
        <p14:creationId xmlns:p14="http://schemas.microsoft.com/office/powerpoint/2010/main" val="1188777094"/>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MEB\Desktop\Logo MSR.jpg"/>
          <p:cNvPicPr>
            <a:picLocks noChangeAspect="1" noChangeArrowheads="1"/>
          </p:cNvPicPr>
          <p:nvPr/>
        </p:nvPicPr>
        <p:blipFill>
          <a:blip r:embed="rId2" cstate="print"/>
          <a:srcRect/>
          <a:stretch>
            <a:fillRect/>
          </a:stretch>
        </p:blipFill>
        <p:spPr bwMode="auto">
          <a:xfrm>
            <a:off x="436237" y="3038475"/>
            <a:ext cx="727085" cy="1628775"/>
          </a:xfrm>
          <a:prstGeom prst="rect">
            <a:avLst/>
          </a:prstGeom>
          <a:noFill/>
        </p:spPr>
      </p:pic>
      <p:sp>
        <p:nvSpPr>
          <p:cNvPr id="7" name="6 Oval"/>
          <p:cNvSpPr/>
          <p:nvPr/>
        </p:nvSpPr>
        <p:spPr>
          <a:xfrm>
            <a:off x="352424" y="333375"/>
            <a:ext cx="1381125" cy="11620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9" name="Picture 4" descr="C:\Users\MEB\AppData\Local\Temp\Rar$DRa4968.38833\Hedef2020w.png"/>
          <p:cNvPicPr>
            <a:picLocks noChangeAspect="1" noChangeArrowheads="1"/>
          </p:cNvPicPr>
          <p:nvPr/>
        </p:nvPicPr>
        <p:blipFill>
          <a:blip r:embed="rId3" cstate="print"/>
          <a:srcRect/>
          <a:stretch>
            <a:fillRect/>
          </a:stretch>
        </p:blipFill>
        <p:spPr bwMode="auto">
          <a:xfrm>
            <a:off x="323850" y="357803"/>
            <a:ext cx="1343025" cy="1207980"/>
          </a:xfrm>
          <a:prstGeom prst="rect">
            <a:avLst/>
          </a:prstGeom>
          <a:noFill/>
        </p:spPr>
      </p:pic>
      <p:sp>
        <p:nvSpPr>
          <p:cNvPr id="8" name="7 Metin kutusu"/>
          <p:cNvSpPr txBox="1"/>
          <p:nvPr/>
        </p:nvSpPr>
        <p:spPr>
          <a:xfrm>
            <a:off x="8562975" y="152400"/>
            <a:ext cx="3514725" cy="646331"/>
          </a:xfrm>
          <a:prstGeom prst="rect">
            <a:avLst/>
          </a:prstGeom>
          <a:noFill/>
        </p:spPr>
        <p:txBody>
          <a:bodyPr wrap="square" rtlCol="0">
            <a:spAutoFit/>
          </a:bodyPr>
          <a:lstStyle/>
          <a:p>
            <a:pPr algn="ctr"/>
            <a:r>
              <a:rPr lang="tr-TR" b="1" dirty="0"/>
              <a:t>MAHMUT SAMİ RAMAZANOĞLU</a:t>
            </a:r>
          </a:p>
          <a:p>
            <a:pPr algn="ctr"/>
            <a:r>
              <a:rPr lang="tr-TR" b="1" dirty="0"/>
              <a:t>ANADOLU İMAM HATİP LİSESİ</a:t>
            </a:r>
          </a:p>
        </p:txBody>
      </p:sp>
      <p:sp>
        <p:nvSpPr>
          <p:cNvPr id="21" name="20 Dikdörtgen"/>
          <p:cNvSpPr/>
          <p:nvPr/>
        </p:nvSpPr>
        <p:spPr>
          <a:xfrm>
            <a:off x="1429009" y="281373"/>
            <a:ext cx="7667625" cy="553998"/>
          </a:xfrm>
          <a:prstGeom prst="rect">
            <a:avLst/>
          </a:prstGeom>
          <a:noFill/>
        </p:spPr>
        <p:txBody>
          <a:bodyPr wrap="square" lIns="91440" tIns="45720" rIns="91440" bIns="45720">
            <a:spAutoFit/>
          </a:bodyPr>
          <a:lstStyle/>
          <a:p>
            <a:pPr algn="ctr"/>
            <a:r>
              <a:rPr lang="tr-TR" sz="3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ÜNİVERSİTEYE HAZIRLIK PROGRAMI</a:t>
            </a:r>
            <a:endParaRPr lang="tr-TR" sz="3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pic>
        <p:nvPicPr>
          <p:cNvPr id="11" name="10 Resim" descr="30-10-2019">
            <a:hlinkClick r:id="rId4" tooltip="&quot;30-10-2019&quot;"/>
          </p:cNvPr>
          <p:cNvPicPr/>
          <p:nvPr/>
        </p:nvPicPr>
        <p:blipFill>
          <a:blip r:embed="rId5" cstate="print"/>
          <a:srcRect/>
          <a:stretch>
            <a:fillRect/>
          </a:stretch>
        </p:blipFill>
        <p:spPr bwMode="auto">
          <a:xfrm>
            <a:off x="2026506" y="1136822"/>
            <a:ext cx="4366055" cy="2751437"/>
          </a:xfrm>
          <a:prstGeom prst="rect">
            <a:avLst/>
          </a:prstGeom>
          <a:noFill/>
          <a:ln w="63500">
            <a:solidFill>
              <a:schemeClr val="bg1"/>
            </a:solidFill>
            <a:miter lim="800000"/>
            <a:headEnd/>
            <a:tailEnd/>
          </a:ln>
        </p:spPr>
      </p:pic>
      <p:pic>
        <p:nvPicPr>
          <p:cNvPr id="12" name="11 Resim" descr="30-10-2019">
            <a:hlinkClick r:id="rId6" tooltip="&quot;30-10-2019&quot;"/>
          </p:cNvPr>
          <p:cNvPicPr/>
          <p:nvPr/>
        </p:nvPicPr>
        <p:blipFill>
          <a:blip r:embed="rId7" cstate="print"/>
          <a:srcRect/>
          <a:stretch>
            <a:fillRect/>
          </a:stretch>
        </p:blipFill>
        <p:spPr bwMode="auto">
          <a:xfrm>
            <a:off x="6614984" y="1136821"/>
            <a:ext cx="4761470" cy="2734963"/>
          </a:xfrm>
          <a:prstGeom prst="rect">
            <a:avLst/>
          </a:prstGeom>
          <a:noFill/>
          <a:ln w="63500">
            <a:solidFill>
              <a:schemeClr val="bg1"/>
            </a:solidFill>
            <a:miter lim="800000"/>
            <a:headEnd/>
            <a:tailEnd/>
          </a:ln>
        </p:spPr>
      </p:pic>
      <p:pic>
        <p:nvPicPr>
          <p:cNvPr id="13" name="12 Resim" descr="30-10-2019">
            <a:hlinkClick r:id="rId8" tooltip="&quot;30-10-2019&quot;"/>
          </p:cNvPr>
          <p:cNvPicPr/>
          <p:nvPr/>
        </p:nvPicPr>
        <p:blipFill>
          <a:blip r:embed="rId9" cstate="print"/>
          <a:srcRect/>
          <a:stretch>
            <a:fillRect/>
          </a:stretch>
        </p:blipFill>
        <p:spPr bwMode="auto">
          <a:xfrm>
            <a:off x="3492844" y="4077731"/>
            <a:ext cx="6268994" cy="2496064"/>
          </a:xfrm>
          <a:prstGeom prst="rect">
            <a:avLst/>
          </a:prstGeom>
          <a:noFill/>
          <a:ln w="63500">
            <a:solidFill>
              <a:schemeClr val="bg1"/>
            </a:solidFill>
            <a:miter lim="800000"/>
            <a:headEnd/>
            <a:tailEnd/>
          </a:ln>
        </p:spPr>
      </p:pic>
    </p:spTree>
    <p:extLst>
      <p:ext uri="{BB962C8B-B14F-4D97-AF65-F5344CB8AC3E}">
        <p14:creationId xmlns:p14="http://schemas.microsoft.com/office/powerpoint/2010/main" val="1188777094"/>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MEB\Desktop\Logo MSR.jpg"/>
          <p:cNvPicPr>
            <a:picLocks noChangeAspect="1" noChangeArrowheads="1"/>
          </p:cNvPicPr>
          <p:nvPr/>
        </p:nvPicPr>
        <p:blipFill>
          <a:blip r:embed="rId2" cstate="print"/>
          <a:srcRect/>
          <a:stretch>
            <a:fillRect/>
          </a:stretch>
        </p:blipFill>
        <p:spPr bwMode="auto">
          <a:xfrm>
            <a:off x="436237" y="3038475"/>
            <a:ext cx="727085" cy="1628775"/>
          </a:xfrm>
          <a:prstGeom prst="rect">
            <a:avLst/>
          </a:prstGeom>
          <a:noFill/>
        </p:spPr>
      </p:pic>
      <p:sp>
        <p:nvSpPr>
          <p:cNvPr id="7" name="6 Oval"/>
          <p:cNvSpPr/>
          <p:nvPr/>
        </p:nvSpPr>
        <p:spPr>
          <a:xfrm>
            <a:off x="352424" y="333375"/>
            <a:ext cx="1381125" cy="11620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9" name="Picture 4" descr="C:\Users\MEB\AppData\Local\Temp\Rar$DRa4968.38833\Hedef2020w.png"/>
          <p:cNvPicPr>
            <a:picLocks noChangeAspect="1" noChangeArrowheads="1"/>
          </p:cNvPicPr>
          <p:nvPr/>
        </p:nvPicPr>
        <p:blipFill>
          <a:blip r:embed="rId3" cstate="print"/>
          <a:srcRect/>
          <a:stretch>
            <a:fillRect/>
          </a:stretch>
        </p:blipFill>
        <p:spPr bwMode="auto">
          <a:xfrm>
            <a:off x="323850" y="357803"/>
            <a:ext cx="1343025" cy="1207980"/>
          </a:xfrm>
          <a:prstGeom prst="rect">
            <a:avLst/>
          </a:prstGeom>
          <a:noFill/>
        </p:spPr>
      </p:pic>
      <p:sp>
        <p:nvSpPr>
          <p:cNvPr id="8" name="7 Metin kutusu"/>
          <p:cNvSpPr txBox="1"/>
          <p:nvPr/>
        </p:nvSpPr>
        <p:spPr>
          <a:xfrm>
            <a:off x="8562975" y="152400"/>
            <a:ext cx="3514725" cy="646331"/>
          </a:xfrm>
          <a:prstGeom prst="rect">
            <a:avLst/>
          </a:prstGeom>
          <a:noFill/>
        </p:spPr>
        <p:txBody>
          <a:bodyPr wrap="square" rtlCol="0">
            <a:spAutoFit/>
          </a:bodyPr>
          <a:lstStyle/>
          <a:p>
            <a:pPr algn="ctr"/>
            <a:r>
              <a:rPr lang="tr-TR" b="1" dirty="0"/>
              <a:t>MAHMUT SAMİ RAMAZANOĞLU</a:t>
            </a:r>
          </a:p>
          <a:p>
            <a:pPr algn="ctr"/>
            <a:r>
              <a:rPr lang="tr-TR" b="1" dirty="0"/>
              <a:t>ANADOLU İMAM HATİP LİSESİ</a:t>
            </a:r>
          </a:p>
        </p:txBody>
      </p:sp>
      <p:sp>
        <p:nvSpPr>
          <p:cNvPr id="21" name="20 Dikdörtgen"/>
          <p:cNvSpPr/>
          <p:nvPr/>
        </p:nvSpPr>
        <p:spPr>
          <a:xfrm>
            <a:off x="1429009" y="281373"/>
            <a:ext cx="7667625" cy="553998"/>
          </a:xfrm>
          <a:prstGeom prst="rect">
            <a:avLst/>
          </a:prstGeom>
          <a:noFill/>
        </p:spPr>
        <p:txBody>
          <a:bodyPr wrap="square" lIns="91440" tIns="45720" rIns="91440" bIns="45720">
            <a:spAutoFit/>
          </a:bodyPr>
          <a:lstStyle/>
          <a:p>
            <a:pPr algn="ctr"/>
            <a:r>
              <a:rPr lang="tr-TR" sz="3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ÜNİVERSİTEYE HAZIRLIK PROGRAMI</a:t>
            </a:r>
            <a:endParaRPr lang="tr-TR" sz="3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pic>
        <p:nvPicPr>
          <p:cNvPr id="43010" name="Picture 2"/>
          <p:cNvPicPr>
            <a:picLocks noChangeAspect="1" noChangeArrowheads="1"/>
          </p:cNvPicPr>
          <p:nvPr/>
        </p:nvPicPr>
        <p:blipFill>
          <a:blip r:embed="rId4" cstate="print"/>
          <a:srcRect/>
          <a:stretch>
            <a:fillRect/>
          </a:stretch>
        </p:blipFill>
        <p:spPr bwMode="auto">
          <a:xfrm>
            <a:off x="2683820" y="1055173"/>
            <a:ext cx="3395705" cy="4743939"/>
          </a:xfrm>
          <a:prstGeom prst="rect">
            <a:avLst/>
          </a:prstGeom>
          <a:noFill/>
          <a:ln w="9525">
            <a:noFill/>
            <a:miter lim="800000"/>
            <a:headEnd/>
            <a:tailEnd/>
          </a:ln>
          <a:effectLst/>
        </p:spPr>
      </p:pic>
      <p:pic>
        <p:nvPicPr>
          <p:cNvPr id="14" name="13 Resim" descr="07-12-2019">
            <a:hlinkClick r:id="rId5" tooltip="&quot;07-12-2019&quot;"/>
          </p:cNvPr>
          <p:cNvPicPr/>
          <p:nvPr/>
        </p:nvPicPr>
        <p:blipFill>
          <a:blip r:embed="rId6" cstate="print"/>
          <a:srcRect/>
          <a:stretch>
            <a:fillRect/>
          </a:stretch>
        </p:blipFill>
        <p:spPr bwMode="auto">
          <a:xfrm>
            <a:off x="7142204" y="1023551"/>
            <a:ext cx="3278661" cy="4759411"/>
          </a:xfrm>
          <a:prstGeom prst="rect">
            <a:avLst/>
          </a:prstGeom>
          <a:noFill/>
          <a:ln w="9525">
            <a:noFill/>
            <a:miter lim="800000"/>
            <a:headEnd/>
            <a:tailEnd/>
          </a:ln>
        </p:spPr>
      </p:pic>
    </p:spTree>
    <p:extLst>
      <p:ext uri="{BB962C8B-B14F-4D97-AF65-F5344CB8AC3E}">
        <p14:creationId xmlns:p14="http://schemas.microsoft.com/office/powerpoint/2010/main" val="1188777094"/>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MEB\Desktop\Logo MSR.jpg"/>
          <p:cNvPicPr>
            <a:picLocks noChangeAspect="1" noChangeArrowheads="1"/>
          </p:cNvPicPr>
          <p:nvPr/>
        </p:nvPicPr>
        <p:blipFill>
          <a:blip r:embed="rId2" cstate="print"/>
          <a:srcRect/>
          <a:stretch>
            <a:fillRect/>
          </a:stretch>
        </p:blipFill>
        <p:spPr bwMode="auto">
          <a:xfrm>
            <a:off x="436237" y="3038475"/>
            <a:ext cx="727085" cy="1628775"/>
          </a:xfrm>
          <a:prstGeom prst="rect">
            <a:avLst/>
          </a:prstGeom>
          <a:noFill/>
        </p:spPr>
      </p:pic>
      <p:pic>
        <p:nvPicPr>
          <p:cNvPr id="8" name="Picture 4" descr="C:\Users\MEB\AppData\Local\Temp\Rar$DRa4968.38833\Hedef2020w.png"/>
          <p:cNvPicPr>
            <a:picLocks noChangeAspect="1" noChangeArrowheads="1"/>
          </p:cNvPicPr>
          <p:nvPr/>
        </p:nvPicPr>
        <p:blipFill>
          <a:blip r:embed="rId3" cstate="print"/>
          <a:srcRect/>
          <a:stretch>
            <a:fillRect/>
          </a:stretch>
        </p:blipFill>
        <p:spPr bwMode="auto">
          <a:xfrm>
            <a:off x="3543300" y="936716"/>
            <a:ext cx="5905500" cy="5311684"/>
          </a:xfrm>
          <a:prstGeom prst="rect">
            <a:avLst/>
          </a:prstGeom>
          <a:noFill/>
        </p:spPr>
      </p:pic>
      <p:sp>
        <p:nvSpPr>
          <p:cNvPr id="7" name="6 Oval"/>
          <p:cNvSpPr/>
          <p:nvPr/>
        </p:nvSpPr>
        <p:spPr>
          <a:xfrm>
            <a:off x="361950" y="323850"/>
            <a:ext cx="127635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9" name="Picture 4" descr="C:\Users\MEB\AppData\Local\Temp\Rar$DRa4968.38833\Hedef2020w.png"/>
          <p:cNvPicPr>
            <a:picLocks noChangeAspect="1" noChangeArrowheads="1"/>
          </p:cNvPicPr>
          <p:nvPr/>
        </p:nvPicPr>
        <p:blipFill>
          <a:blip r:embed="rId4" cstate="print"/>
          <a:srcRect/>
          <a:stretch>
            <a:fillRect/>
          </a:stretch>
        </p:blipFill>
        <p:spPr bwMode="auto">
          <a:xfrm>
            <a:off x="323850" y="357803"/>
            <a:ext cx="1343025" cy="1207980"/>
          </a:xfrm>
          <a:prstGeom prst="rect">
            <a:avLst/>
          </a:prstGeom>
          <a:noFill/>
        </p:spPr>
      </p:pic>
      <p:sp>
        <p:nvSpPr>
          <p:cNvPr id="10" name="9 Metin kutusu"/>
          <p:cNvSpPr txBox="1"/>
          <p:nvPr/>
        </p:nvSpPr>
        <p:spPr>
          <a:xfrm>
            <a:off x="8562975" y="152400"/>
            <a:ext cx="3514725" cy="646331"/>
          </a:xfrm>
          <a:prstGeom prst="rect">
            <a:avLst/>
          </a:prstGeom>
          <a:noFill/>
        </p:spPr>
        <p:txBody>
          <a:bodyPr wrap="square" rtlCol="0">
            <a:spAutoFit/>
          </a:bodyPr>
          <a:lstStyle/>
          <a:p>
            <a:pPr algn="ctr"/>
            <a:r>
              <a:rPr lang="tr-TR" b="1" dirty="0"/>
              <a:t>MAHMUT SAMİ RAMAZANOĞLU</a:t>
            </a:r>
          </a:p>
          <a:p>
            <a:pPr algn="ctr"/>
            <a:r>
              <a:rPr lang="tr-TR" b="1" dirty="0"/>
              <a:t>ANADOLU İMAM HATİP LİSESİ</a:t>
            </a:r>
          </a:p>
        </p:txBody>
      </p:sp>
    </p:spTree>
    <p:extLst>
      <p:ext uri="{BB962C8B-B14F-4D97-AF65-F5344CB8AC3E}">
        <p14:creationId xmlns:p14="http://schemas.microsoft.com/office/powerpoint/2010/main" val="1188777094"/>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MEB\Desktop\Logo MSR.jpg"/>
          <p:cNvPicPr>
            <a:picLocks noChangeAspect="1" noChangeArrowheads="1"/>
          </p:cNvPicPr>
          <p:nvPr/>
        </p:nvPicPr>
        <p:blipFill>
          <a:blip r:embed="rId2" cstate="print"/>
          <a:srcRect/>
          <a:stretch>
            <a:fillRect/>
          </a:stretch>
        </p:blipFill>
        <p:spPr bwMode="auto">
          <a:xfrm>
            <a:off x="436237" y="3038475"/>
            <a:ext cx="727085" cy="1628775"/>
          </a:xfrm>
          <a:prstGeom prst="rect">
            <a:avLst/>
          </a:prstGeom>
          <a:noFill/>
        </p:spPr>
      </p:pic>
      <p:sp>
        <p:nvSpPr>
          <p:cNvPr id="7" name="6 Oval"/>
          <p:cNvSpPr/>
          <p:nvPr/>
        </p:nvSpPr>
        <p:spPr>
          <a:xfrm>
            <a:off x="352424" y="333375"/>
            <a:ext cx="1381125" cy="11620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9" name="Picture 4" descr="C:\Users\MEB\AppData\Local\Temp\Rar$DRa4968.38833\Hedef2020w.png"/>
          <p:cNvPicPr>
            <a:picLocks noChangeAspect="1" noChangeArrowheads="1"/>
          </p:cNvPicPr>
          <p:nvPr/>
        </p:nvPicPr>
        <p:blipFill>
          <a:blip r:embed="rId3" cstate="print"/>
          <a:srcRect/>
          <a:stretch>
            <a:fillRect/>
          </a:stretch>
        </p:blipFill>
        <p:spPr bwMode="auto">
          <a:xfrm>
            <a:off x="323850" y="357803"/>
            <a:ext cx="1343025" cy="1207980"/>
          </a:xfrm>
          <a:prstGeom prst="rect">
            <a:avLst/>
          </a:prstGeom>
          <a:noFill/>
        </p:spPr>
      </p:pic>
      <p:sp>
        <p:nvSpPr>
          <p:cNvPr id="8" name="7 Metin kutusu"/>
          <p:cNvSpPr txBox="1"/>
          <p:nvPr/>
        </p:nvSpPr>
        <p:spPr>
          <a:xfrm>
            <a:off x="8562975" y="152400"/>
            <a:ext cx="3514725" cy="646331"/>
          </a:xfrm>
          <a:prstGeom prst="rect">
            <a:avLst/>
          </a:prstGeom>
          <a:noFill/>
        </p:spPr>
        <p:txBody>
          <a:bodyPr wrap="square" rtlCol="0">
            <a:spAutoFit/>
          </a:bodyPr>
          <a:lstStyle/>
          <a:p>
            <a:pPr algn="ctr"/>
            <a:r>
              <a:rPr lang="tr-TR" b="1" dirty="0"/>
              <a:t>MAHMUT SAMİ RAMAZANOĞLU</a:t>
            </a:r>
          </a:p>
          <a:p>
            <a:pPr algn="ctr"/>
            <a:r>
              <a:rPr lang="tr-TR" b="1" dirty="0"/>
              <a:t>ANADOLU İMAM HATİP LİSESİ</a:t>
            </a:r>
          </a:p>
        </p:txBody>
      </p:sp>
      <p:sp>
        <p:nvSpPr>
          <p:cNvPr id="21" name="20 Dikdörtgen"/>
          <p:cNvSpPr/>
          <p:nvPr/>
        </p:nvSpPr>
        <p:spPr>
          <a:xfrm>
            <a:off x="1429009" y="281373"/>
            <a:ext cx="7667625" cy="553998"/>
          </a:xfrm>
          <a:prstGeom prst="rect">
            <a:avLst/>
          </a:prstGeom>
          <a:noFill/>
        </p:spPr>
        <p:txBody>
          <a:bodyPr wrap="square" lIns="91440" tIns="45720" rIns="91440" bIns="45720">
            <a:spAutoFit/>
          </a:bodyPr>
          <a:lstStyle/>
          <a:p>
            <a:pPr algn="ctr"/>
            <a:r>
              <a:rPr lang="tr-TR" sz="3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ÜNİVERSİTE BAŞARILARIMIZ</a:t>
            </a:r>
            <a:endParaRPr lang="tr-TR" sz="3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pic>
        <p:nvPicPr>
          <p:cNvPr id="44034" name="Picture 2" descr="C:\Users\MEB\Desktop\İNDİRİLENLER\IMG-20200218-WA0006.jpg"/>
          <p:cNvPicPr>
            <a:picLocks noChangeAspect="1" noChangeArrowheads="1"/>
          </p:cNvPicPr>
          <p:nvPr/>
        </p:nvPicPr>
        <p:blipFill>
          <a:blip r:embed="rId4" cstate="print"/>
          <a:srcRect/>
          <a:stretch>
            <a:fillRect/>
          </a:stretch>
        </p:blipFill>
        <p:spPr bwMode="auto">
          <a:xfrm>
            <a:off x="4366053" y="945670"/>
            <a:ext cx="4431956" cy="5183281"/>
          </a:xfrm>
          <a:prstGeom prst="rect">
            <a:avLst/>
          </a:prstGeom>
          <a:noFill/>
        </p:spPr>
      </p:pic>
    </p:spTree>
    <p:extLst>
      <p:ext uri="{BB962C8B-B14F-4D97-AF65-F5344CB8AC3E}">
        <p14:creationId xmlns:p14="http://schemas.microsoft.com/office/powerpoint/2010/main" val="1188777094"/>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MEB\Desktop\Logo MSR.jpg"/>
          <p:cNvPicPr>
            <a:picLocks noChangeAspect="1" noChangeArrowheads="1"/>
          </p:cNvPicPr>
          <p:nvPr/>
        </p:nvPicPr>
        <p:blipFill>
          <a:blip r:embed="rId2" cstate="print"/>
          <a:srcRect/>
          <a:stretch>
            <a:fillRect/>
          </a:stretch>
        </p:blipFill>
        <p:spPr bwMode="auto">
          <a:xfrm>
            <a:off x="436237" y="3038475"/>
            <a:ext cx="727085" cy="1628775"/>
          </a:xfrm>
          <a:prstGeom prst="rect">
            <a:avLst/>
          </a:prstGeom>
          <a:noFill/>
        </p:spPr>
      </p:pic>
      <p:sp>
        <p:nvSpPr>
          <p:cNvPr id="7" name="6 Oval"/>
          <p:cNvSpPr/>
          <p:nvPr/>
        </p:nvSpPr>
        <p:spPr>
          <a:xfrm>
            <a:off x="352424" y="333375"/>
            <a:ext cx="1381125" cy="11620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9" name="Picture 4" descr="C:\Users\MEB\AppData\Local\Temp\Rar$DRa4968.38833\Hedef2020w.png"/>
          <p:cNvPicPr>
            <a:picLocks noChangeAspect="1" noChangeArrowheads="1"/>
          </p:cNvPicPr>
          <p:nvPr/>
        </p:nvPicPr>
        <p:blipFill>
          <a:blip r:embed="rId3" cstate="print"/>
          <a:srcRect/>
          <a:stretch>
            <a:fillRect/>
          </a:stretch>
        </p:blipFill>
        <p:spPr bwMode="auto">
          <a:xfrm>
            <a:off x="323850" y="357803"/>
            <a:ext cx="1343025" cy="1207980"/>
          </a:xfrm>
          <a:prstGeom prst="rect">
            <a:avLst/>
          </a:prstGeom>
          <a:noFill/>
        </p:spPr>
      </p:pic>
      <p:sp>
        <p:nvSpPr>
          <p:cNvPr id="8" name="7 Metin kutusu"/>
          <p:cNvSpPr txBox="1"/>
          <p:nvPr/>
        </p:nvSpPr>
        <p:spPr>
          <a:xfrm>
            <a:off x="8562975" y="152400"/>
            <a:ext cx="3514725" cy="646331"/>
          </a:xfrm>
          <a:prstGeom prst="rect">
            <a:avLst/>
          </a:prstGeom>
          <a:noFill/>
        </p:spPr>
        <p:txBody>
          <a:bodyPr wrap="square" rtlCol="0">
            <a:spAutoFit/>
          </a:bodyPr>
          <a:lstStyle/>
          <a:p>
            <a:pPr algn="ctr"/>
            <a:r>
              <a:rPr lang="tr-TR" b="1" dirty="0"/>
              <a:t>MAHMUT SAMİ RAMAZANOĞLU</a:t>
            </a:r>
          </a:p>
          <a:p>
            <a:pPr algn="ctr"/>
            <a:r>
              <a:rPr lang="tr-TR" b="1" dirty="0"/>
              <a:t>ANADOLU İMAM HATİP LİSESİ</a:t>
            </a:r>
          </a:p>
        </p:txBody>
      </p:sp>
      <p:sp>
        <p:nvSpPr>
          <p:cNvPr id="21" name="20 Dikdörtgen"/>
          <p:cNvSpPr/>
          <p:nvPr/>
        </p:nvSpPr>
        <p:spPr>
          <a:xfrm>
            <a:off x="1429009" y="281373"/>
            <a:ext cx="7667625" cy="553998"/>
          </a:xfrm>
          <a:prstGeom prst="rect">
            <a:avLst/>
          </a:prstGeom>
          <a:noFill/>
        </p:spPr>
        <p:txBody>
          <a:bodyPr wrap="square" lIns="91440" tIns="45720" rIns="91440" bIns="45720">
            <a:spAutoFit/>
          </a:bodyPr>
          <a:lstStyle/>
          <a:p>
            <a:pPr algn="ctr"/>
            <a:r>
              <a:rPr lang="tr-TR" sz="3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ÜNİVERSİTE BAŞARILARIMIZ</a:t>
            </a:r>
            <a:endParaRPr lang="tr-TR" sz="3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pic>
        <p:nvPicPr>
          <p:cNvPr id="2050" name="Picture 2" descr="C:\Users\DELL\Desktop\27111707_IMG-20200826-WA016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8529" y="961793"/>
            <a:ext cx="4048157" cy="5388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3700037"/>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MEB\Desktop\Logo MSR.jpg"/>
          <p:cNvPicPr>
            <a:picLocks noChangeAspect="1" noChangeArrowheads="1"/>
          </p:cNvPicPr>
          <p:nvPr/>
        </p:nvPicPr>
        <p:blipFill>
          <a:blip r:embed="rId2" cstate="print"/>
          <a:srcRect/>
          <a:stretch>
            <a:fillRect/>
          </a:stretch>
        </p:blipFill>
        <p:spPr bwMode="auto">
          <a:xfrm>
            <a:off x="436237" y="3038475"/>
            <a:ext cx="727085" cy="1628775"/>
          </a:xfrm>
          <a:prstGeom prst="rect">
            <a:avLst/>
          </a:prstGeom>
          <a:noFill/>
        </p:spPr>
      </p:pic>
      <p:sp>
        <p:nvSpPr>
          <p:cNvPr id="7" name="6 Oval"/>
          <p:cNvSpPr/>
          <p:nvPr/>
        </p:nvSpPr>
        <p:spPr>
          <a:xfrm>
            <a:off x="352424" y="333375"/>
            <a:ext cx="1381125" cy="11620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9" name="Picture 4" descr="C:\Users\MEB\AppData\Local\Temp\Rar$DRa4968.38833\Hedef2020w.png"/>
          <p:cNvPicPr>
            <a:picLocks noChangeAspect="1" noChangeArrowheads="1"/>
          </p:cNvPicPr>
          <p:nvPr/>
        </p:nvPicPr>
        <p:blipFill>
          <a:blip r:embed="rId3" cstate="print"/>
          <a:srcRect/>
          <a:stretch>
            <a:fillRect/>
          </a:stretch>
        </p:blipFill>
        <p:spPr bwMode="auto">
          <a:xfrm>
            <a:off x="323850" y="357803"/>
            <a:ext cx="1343025" cy="1207980"/>
          </a:xfrm>
          <a:prstGeom prst="rect">
            <a:avLst/>
          </a:prstGeom>
          <a:noFill/>
        </p:spPr>
      </p:pic>
      <p:sp>
        <p:nvSpPr>
          <p:cNvPr id="8" name="7 Metin kutusu"/>
          <p:cNvSpPr txBox="1"/>
          <p:nvPr/>
        </p:nvSpPr>
        <p:spPr>
          <a:xfrm>
            <a:off x="8562975" y="152400"/>
            <a:ext cx="3514725" cy="646331"/>
          </a:xfrm>
          <a:prstGeom prst="rect">
            <a:avLst/>
          </a:prstGeom>
          <a:noFill/>
        </p:spPr>
        <p:txBody>
          <a:bodyPr wrap="square" rtlCol="0">
            <a:spAutoFit/>
          </a:bodyPr>
          <a:lstStyle/>
          <a:p>
            <a:pPr algn="ctr"/>
            <a:r>
              <a:rPr lang="tr-TR" b="1" dirty="0"/>
              <a:t>MAHMUT SAMİ RAMAZANOĞLU</a:t>
            </a:r>
          </a:p>
          <a:p>
            <a:pPr algn="ctr"/>
            <a:r>
              <a:rPr lang="tr-TR" b="1" dirty="0"/>
              <a:t>ANADOLU İMAM HATİP LİSESİ</a:t>
            </a:r>
          </a:p>
        </p:txBody>
      </p:sp>
      <p:sp>
        <p:nvSpPr>
          <p:cNvPr id="14" name="13 Dikdörtgen"/>
          <p:cNvSpPr/>
          <p:nvPr/>
        </p:nvSpPr>
        <p:spPr>
          <a:xfrm>
            <a:off x="1162050" y="247650"/>
            <a:ext cx="7667625" cy="630942"/>
          </a:xfrm>
          <a:prstGeom prst="rect">
            <a:avLst/>
          </a:prstGeom>
          <a:noFill/>
        </p:spPr>
        <p:txBody>
          <a:bodyPr wrap="square" lIns="91440" tIns="45720" rIns="91440" bIns="45720">
            <a:spAutoFit/>
          </a:bodyPr>
          <a:lstStyle/>
          <a:p>
            <a:pPr algn="ctr"/>
            <a:r>
              <a:rPr lang="tr-TR" sz="35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BİLİMSEL ÇALIŞMALARIMIZ</a:t>
            </a:r>
          </a:p>
        </p:txBody>
      </p:sp>
      <p:sp>
        <p:nvSpPr>
          <p:cNvPr id="15" name="14 Metin kutusu"/>
          <p:cNvSpPr txBox="1"/>
          <p:nvPr/>
        </p:nvSpPr>
        <p:spPr>
          <a:xfrm>
            <a:off x="1695449" y="933449"/>
            <a:ext cx="9658351" cy="5370701"/>
          </a:xfrm>
          <a:prstGeom prst="rect">
            <a:avLst/>
          </a:prstGeom>
          <a:noFill/>
        </p:spPr>
        <p:txBody>
          <a:bodyPr wrap="square" rtlCol="0">
            <a:spAutoFit/>
          </a:bodyPr>
          <a:lstStyle/>
          <a:p>
            <a:pPr algn="just"/>
            <a:r>
              <a:rPr lang="tr-TR" dirty="0"/>
              <a:t>	</a:t>
            </a:r>
            <a:r>
              <a:rPr lang="tr-TR" sz="2500" dirty="0"/>
              <a:t>Öğrencilerimizi ulusal ve uluslararası toplumların değerli bireyleri olarak yetiştirerek, uluslar arası düzeyde ve çok yönlü teorik alanda bilim insanı olma potansiyeline sahip mezunlarımızla örnek bir eğitim kurumuyuz.</a:t>
            </a:r>
          </a:p>
          <a:p>
            <a:pPr algn="just"/>
            <a:r>
              <a:rPr lang="tr-TR" sz="2500" dirty="0"/>
              <a:t>	Öğrencilerimizin temel bilimler, mühendislik ve tıp alanlarında uluslar arası bilimsel gelişmeleri takip edebilmelerini ve araştırma yapabilecek düzeyde İngilizce öğrenmelerini sağlamak amacıyla Hazırlık Sınıfı okutmaktayız.</a:t>
            </a:r>
          </a:p>
          <a:p>
            <a:pPr algn="just"/>
            <a:r>
              <a:rPr lang="tr-TR" sz="2500" dirty="0"/>
              <a:t>	Lisemizde temel amaçlara ulaşmak için öncelikle fen bilimlerinin deneysel özelliğinin göz önünde tutulduğu yoğun proje çalışmaları yapıyoruz. Öğrencilerimiz, TÜBİTAK Proje yarışmalarına, Matematik Olimpiyatlarına ve diğer fen bilimleri dallarındaki yarışmalara katılmaktadırlar. </a:t>
            </a:r>
          </a:p>
          <a:p>
            <a:endParaRPr lang="tr-TR" dirty="0"/>
          </a:p>
        </p:txBody>
      </p:sp>
    </p:spTree>
    <p:extLst>
      <p:ext uri="{BB962C8B-B14F-4D97-AF65-F5344CB8AC3E}">
        <p14:creationId xmlns:p14="http://schemas.microsoft.com/office/powerpoint/2010/main" val="1188777094"/>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MEB\Desktop\Logo MSR.jpg"/>
          <p:cNvPicPr>
            <a:picLocks noChangeAspect="1" noChangeArrowheads="1"/>
          </p:cNvPicPr>
          <p:nvPr/>
        </p:nvPicPr>
        <p:blipFill>
          <a:blip r:embed="rId2" cstate="print"/>
          <a:srcRect/>
          <a:stretch>
            <a:fillRect/>
          </a:stretch>
        </p:blipFill>
        <p:spPr bwMode="auto">
          <a:xfrm>
            <a:off x="436237" y="3038475"/>
            <a:ext cx="727085" cy="1628775"/>
          </a:xfrm>
          <a:prstGeom prst="rect">
            <a:avLst/>
          </a:prstGeom>
          <a:noFill/>
        </p:spPr>
      </p:pic>
      <p:sp>
        <p:nvSpPr>
          <p:cNvPr id="7" name="6 Oval"/>
          <p:cNvSpPr/>
          <p:nvPr/>
        </p:nvSpPr>
        <p:spPr>
          <a:xfrm>
            <a:off x="352424" y="333375"/>
            <a:ext cx="1381125" cy="11620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9" name="Picture 4" descr="C:\Users\MEB\AppData\Local\Temp\Rar$DRa4968.38833\Hedef2020w.png"/>
          <p:cNvPicPr>
            <a:picLocks noChangeAspect="1" noChangeArrowheads="1"/>
          </p:cNvPicPr>
          <p:nvPr/>
        </p:nvPicPr>
        <p:blipFill>
          <a:blip r:embed="rId3" cstate="print"/>
          <a:srcRect/>
          <a:stretch>
            <a:fillRect/>
          </a:stretch>
        </p:blipFill>
        <p:spPr bwMode="auto">
          <a:xfrm>
            <a:off x="323850" y="357803"/>
            <a:ext cx="1343025" cy="1207980"/>
          </a:xfrm>
          <a:prstGeom prst="rect">
            <a:avLst/>
          </a:prstGeom>
          <a:noFill/>
        </p:spPr>
      </p:pic>
      <p:sp>
        <p:nvSpPr>
          <p:cNvPr id="8" name="7 Metin kutusu"/>
          <p:cNvSpPr txBox="1"/>
          <p:nvPr/>
        </p:nvSpPr>
        <p:spPr>
          <a:xfrm>
            <a:off x="8562975" y="152400"/>
            <a:ext cx="3514725" cy="646331"/>
          </a:xfrm>
          <a:prstGeom prst="rect">
            <a:avLst/>
          </a:prstGeom>
          <a:noFill/>
        </p:spPr>
        <p:txBody>
          <a:bodyPr wrap="square" rtlCol="0">
            <a:spAutoFit/>
          </a:bodyPr>
          <a:lstStyle/>
          <a:p>
            <a:pPr algn="ctr"/>
            <a:r>
              <a:rPr lang="tr-TR" b="1" dirty="0"/>
              <a:t>MAHMUT SAMİ RAMAZANOĞLU</a:t>
            </a:r>
          </a:p>
          <a:p>
            <a:pPr algn="ctr"/>
            <a:r>
              <a:rPr lang="tr-TR" b="1" dirty="0"/>
              <a:t>ANADOLU İMAM HATİP LİSESİ</a:t>
            </a:r>
          </a:p>
        </p:txBody>
      </p:sp>
      <p:sp>
        <p:nvSpPr>
          <p:cNvPr id="14" name="13 Dikdörtgen"/>
          <p:cNvSpPr/>
          <p:nvPr/>
        </p:nvSpPr>
        <p:spPr>
          <a:xfrm>
            <a:off x="1162050" y="247650"/>
            <a:ext cx="7667625" cy="630942"/>
          </a:xfrm>
          <a:prstGeom prst="rect">
            <a:avLst/>
          </a:prstGeom>
          <a:noFill/>
        </p:spPr>
        <p:txBody>
          <a:bodyPr wrap="square" lIns="91440" tIns="45720" rIns="91440" bIns="45720">
            <a:spAutoFit/>
          </a:bodyPr>
          <a:lstStyle/>
          <a:p>
            <a:pPr algn="ctr"/>
            <a:r>
              <a:rPr lang="tr-TR" sz="35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BİLİMSEL ÇALIŞMALARIMIZ</a:t>
            </a:r>
          </a:p>
        </p:txBody>
      </p:sp>
      <p:pic>
        <p:nvPicPr>
          <p:cNvPr id="16" name="15 Resim" descr="14-11-2018">
            <a:hlinkClick r:id="rId4" tooltip="&quot;14-11-2018&quot;"/>
          </p:cNvPr>
          <p:cNvPicPr/>
          <p:nvPr/>
        </p:nvPicPr>
        <p:blipFill>
          <a:blip r:embed="rId5" cstate="print"/>
          <a:srcRect/>
          <a:stretch>
            <a:fillRect/>
          </a:stretch>
        </p:blipFill>
        <p:spPr bwMode="auto">
          <a:xfrm>
            <a:off x="1699577" y="2047875"/>
            <a:ext cx="1805623" cy="3960812"/>
          </a:xfrm>
          <a:prstGeom prst="rect">
            <a:avLst/>
          </a:prstGeom>
          <a:noFill/>
          <a:ln w="9525">
            <a:noFill/>
            <a:miter lim="800000"/>
            <a:headEnd/>
            <a:tailEnd/>
          </a:ln>
        </p:spPr>
      </p:pic>
      <p:pic>
        <p:nvPicPr>
          <p:cNvPr id="17" name="16 Resim" descr="11-07-2019">
            <a:hlinkClick r:id="rId6" tooltip="&quot;11-07-2019&quot;"/>
          </p:cNvPr>
          <p:cNvPicPr/>
          <p:nvPr/>
        </p:nvPicPr>
        <p:blipFill>
          <a:blip r:embed="rId7" cstate="print"/>
          <a:srcRect/>
          <a:stretch>
            <a:fillRect/>
          </a:stretch>
        </p:blipFill>
        <p:spPr bwMode="auto">
          <a:xfrm>
            <a:off x="3719641" y="2063836"/>
            <a:ext cx="2562225" cy="3857624"/>
          </a:xfrm>
          <a:prstGeom prst="rect">
            <a:avLst/>
          </a:prstGeom>
          <a:noFill/>
          <a:ln w="63500">
            <a:solidFill>
              <a:schemeClr val="bg1"/>
            </a:solidFill>
            <a:miter lim="800000"/>
            <a:headEnd/>
            <a:tailEnd/>
          </a:ln>
        </p:spPr>
      </p:pic>
      <p:pic>
        <p:nvPicPr>
          <p:cNvPr id="18" name="17 Resim" descr="11-04-2018">
            <a:hlinkClick r:id="rId8" tooltip="&quot;11-04-2018&quot;"/>
          </p:cNvPr>
          <p:cNvPicPr/>
          <p:nvPr/>
        </p:nvPicPr>
        <p:blipFill>
          <a:blip r:embed="rId9" cstate="print"/>
          <a:srcRect/>
          <a:stretch>
            <a:fillRect/>
          </a:stretch>
        </p:blipFill>
        <p:spPr bwMode="auto">
          <a:xfrm>
            <a:off x="6647935" y="2051221"/>
            <a:ext cx="2982097" cy="1746422"/>
          </a:xfrm>
          <a:prstGeom prst="rect">
            <a:avLst/>
          </a:prstGeom>
          <a:noFill/>
          <a:ln w="63500" cap="rnd">
            <a:solidFill>
              <a:schemeClr val="bg1"/>
            </a:solidFill>
            <a:miter lim="800000"/>
            <a:headEnd/>
            <a:tailEnd/>
          </a:ln>
        </p:spPr>
      </p:pic>
      <p:pic>
        <p:nvPicPr>
          <p:cNvPr id="19" name="18 Resim" descr="16-02-2019">
            <a:hlinkClick r:id="rId10" tooltip="&quot;16-02-2019&quot;"/>
          </p:cNvPr>
          <p:cNvPicPr/>
          <p:nvPr/>
        </p:nvPicPr>
        <p:blipFill>
          <a:blip r:embed="rId11" cstate="print"/>
          <a:srcRect/>
          <a:stretch>
            <a:fillRect/>
          </a:stretch>
        </p:blipFill>
        <p:spPr bwMode="auto">
          <a:xfrm>
            <a:off x="9858374" y="2085975"/>
            <a:ext cx="1762125" cy="3971926"/>
          </a:xfrm>
          <a:prstGeom prst="rect">
            <a:avLst/>
          </a:prstGeom>
          <a:noFill/>
          <a:ln w="63500" cap="rnd">
            <a:solidFill>
              <a:schemeClr val="bg1"/>
            </a:solidFill>
            <a:round/>
            <a:headEnd/>
            <a:tailEnd/>
          </a:ln>
        </p:spPr>
      </p:pic>
      <p:sp>
        <p:nvSpPr>
          <p:cNvPr id="12" name="11 Metin kutusu"/>
          <p:cNvSpPr txBox="1"/>
          <p:nvPr/>
        </p:nvSpPr>
        <p:spPr>
          <a:xfrm>
            <a:off x="1714500" y="1371600"/>
            <a:ext cx="1828800" cy="646331"/>
          </a:xfrm>
          <a:prstGeom prst="rect">
            <a:avLst/>
          </a:prstGeom>
          <a:noFill/>
        </p:spPr>
        <p:txBody>
          <a:bodyPr wrap="square" rtlCol="0">
            <a:spAutoFit/>
          </a:bodyPr>
          <a:lstStyle/>
          <a:p>
            <a:pPr algn="ctr"/>
            <a:r>
              <a:rPr lang="tr-TR" dirty="0"/>
              <a:t>KOLONYA VE SABUN ÜRETİMİ</a:t>
            </a:r>
          </a:p>
        </p:txBody>
      </p:sp>
      <p:sp>
        <p:nvSpPr>
          <p:cNvPr id="13" name="12 Metin kutusu"/>
          <p:cNvSpPr txBox="1"/>
          <p:nvPr/>
        </p:nvSpPr>
        <p:spPr>
          <a:xfrm>
            <a:off x="3971925" y="1365937"/>
            <a:ext cx="1828800" cy="646331"/>
          </a:xfrm>
          <a:prstGeom prst="rect">
            <a:avLst/>
          </a:prstGeom>
          <a:noFill/>
        </p:spPr>
        <p:txBody>
          <a:bodyPr wrap="square" rtlCol="0">
            <a:spAutoFit/>
          </a:bodyPr>
          <a:lstStyle/>
          <a:p>
            <a:pPr algn="ctr"/>
            <a:r>
              <a:rPr lang="tr-TR" dirty="0"/>
              <a:t>MATEMATİK OLİMPİYATLARI</a:t>
            </a:r>
          </a:p>
        </p:txBody>
      </p:sp>
      <p:sp>
        <p:nvSpPr>
          <p:cNvPr id="20" name="19 Metin kutusu"/>
          <p:cNvSpPr txBox="1"/>
          <p:nvPr/>
        </p:nvSpPr>
        <p:spPr>
          <a:xfrm>
            <a:off x="7082224" y="1353838"/>
            <a:ext cx="1828800" cy="646331"/>
          </a:xfrm>
          <a:prstGeom prst="rect">
            <a:avLst/>
          </a:prstGeom>
          <a:noFill/>
        </p:spPr>
        <p:txBody>
          <a:bodyPr wrap="square" rtlCol="0">
            <a:spAutoFit/>
          </a:bodyPr>
          <a:lstStyle/>
          <a:p>
            <a:pPr algn="ctr"/>
            <a:r>
              <a:rPr lang="tr-TR" dirty="0"/>
              <a:t>TÜBİTAK</a:t>
            </a:r>
          </a:p>
          <a:p>
            <a:pPr algn="ctr"/>
            <a:r>
              <a:rPr lang="tr-TR" dirty="0"/>
              <a:t>ÇALIŞMALARI</a:t>
            </a:r>
          </a:p>
        </p:txBody>
      </p:sp>
      <p:sp>
        <p:nvSpPr>
          <p:cNvPr id="21" name="20 Metin kutusu"/>
          <p:cNvSpPr txBox="1"/>
          <p:nvPr/>
        </p:nvSpPr>
        <p:spPr>
          <a:xfrm>
            <a:off x="9810750" y="1343025"/>
            <a:ext cx="1828800" cy="646331"/>
          </a:xfrm>
          <a:prstGeom prst="rect">
            <a:avLst/>
          </a:prstGeom>
          <a:noFill/>
        </p:spPr>
        <p:txBody>
          <a:bodyPr wrap="square" rtlCol="0">
            <a:spAutoFit/>
          </a:bodyPr>
          <a:lstStyle/>
          <a:p>
            <a:pPr algn="ctr"/>
            <a:r>
              <a:rPr lang="tr-TR" dirty="0"/>
              <a:t>LABORATUVAR</a:t>
            </a:r>
          </a:p>
          <a:p>
            <a:pPr algn="ctr"/>
            <a:r>
              <a:rPr lang="tr-TR" dirty="0"/>
              <a:t>ETKİNLİKLERİ</a:t>
            </a:r>
          </a:p>
        </p:txBody>
      </p:sp>
      <p:pic>
        <p:nvPicPr>
          <p:cNvPr id="22" name="21 Resim" descr="25-04-2019">
            <a:hlinkClick r:id="rId12" tooltip="&quot;25-04-2019&quot;"/>
          </p:cNvPr>
          <p:cNvPicPr/>
          <p:nvPr/>
        </p:nvPicPr>
        <p:blipFill>
          <a:blip r:embed="rId13" cstate="print"/>
          <a:srcRect/>
          <a:stretch>
            <a:fillRect/>
          </a:stretch>
        </p:blipFill>
        <p:spPr bwMode="auto">
          <a:xfrm>
            <a:off x="6639697" y="4020066"/>
            <a:ext cx="2998573" cy="2001794"/>
          </a:xfrm>
          <a:prstGeom prst="rect">
            <a:avLst/>
          </a:prstGeom>
          <a:noFill/>
          <a:ln w="63500">
            <a:solidFill>
              <a:schemeClr val="bg1"/>
            </a:solidFill>
            <a:round/>
            <a:headEnd/>
            <a:tailEnd/>
          </a:ln>
        </p:spPr>
      </p:pic>
    </p:spTree>
    <p:extLst>
      <p:ext uri="{BB962C8B-B14F-4D97-AF65-F5344CB8AC3E}">
        <p14:creationId xmlns:p14="http://schemas.microsoft.com/office/powerpoint/2010/main" val="1188777094"/>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MEB\Desktop\Logo MSR.jpg"/>
          <p:cNvPicPr>
            <a:picLocks noChangeAspect="1" noChangeArrowheads="1"/>
          </p:cNvPicPr>
          <p:nvPr/>
        </p:nvPicPr>
        <p:blipFill>
          <a:blip r:embed="rId2" cstate="print"/>
          <a:srcRect/>
          <a:stretch>
            <a:fillRect/>
          </a:stretch>
        </p:blipFill>
        <p:spPr bwMode="auto">
          <a:xfrm>
            <a:off x="436237" y="3038475"/>
            <a:ext cx="727085" cy="1628775"/>
          </a:xfrm>
          <a:prstGeom prst="rect">
            <a:avLst/>
          </a:prstGeom>
          <a:noFill/>
        </p:spPr>
      </p:pic>
      <p:sp>
        <p:nvSpPr>
          <p:cNvPr id="7" name="6 Oval"/>
          <p:cNvSpPr/>
          <p:nvPr/>
        </p:nvSpPr>
        <p:spPr>
          <a:xfrm>
            <a:off x="352424" y="333375"/>
            <a:ext cx="1381125" cy="11620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9" name="Picture 4" descr="C:\Users\MEB\AppData\Local\Temp\Rar$DRa4968.38833\Hedef2020w.png"/>
          <p:cNvPicPr>
            <a:picLocks noChangeAspect="1" noChangeArrowheads="1"/>
          </p:cNvPicPr>
          <p:nvPr/>
        </p:nvPicPr>
        <p:blipFill>
          <a:blip r:embed="rId3" cstate="print"/>
          <a:srcRect/>
          <a:stretch>
            <a:fillRect/>
          </a:stretch>
        </p:blipFill>
        <p:spPr bwMode="auto">
          <a:xfrm>
            <a:off x="323850" y="357803"/>
            <a:ext cx="1343025" cy="1207980"/>
          </a:xfrm>
          <a:prstGeom prst="rect">
            <a:avLst/>
          </a:prstGeom>
          <a:noFill/>
        </p:spPr>
      </p:pic>
      <p:sp>
        <p:nvSpPr>
          <p:cNvPr id="8" name="7 Metin kutusu"/>
          <p:cNvSpPr txBox="1"/>
          <p:nvPr/>
        </p:nvSpPr>
        <p:spPr>
          <a:xfrm>
            <a:off x="8562975" y="152400"/>
            <a:ext cx="3514725" cy="646331"/>
          </a:xfrm>
          <a:prstGeom prst="rect">
            <a:avLst/>
          </a:prstGeom>
          <a:noFill/>
        </p:spPr>
        <p:txBody>
          <a:bodyPr wrap="square" rtlCol="0">
            <a:spAutoFit/>
          </a:bodyPr>
          <a:lstStyle/>
          <a:p>
            <a:pPr algn="ctr"/>
            <a:r>
              <a:rPr lang="tr-TR" b="1" dirty="0"/>
              <a:t>MAHMUT SAMİ RAMAZANOĞLU</a:t>
            </a:r>
          </a:p>
          <a:p>
            <a:pPr algn="ctr"/>
            <a:r>
              <a:rPr lang="tr-TR" b="1" dirty="0"/>
              <a:t>ANADOLU İMAM HATİP LİSESİ</a:t>
            </a:r>
          </a:p>
        </p:txBody>
      </p:sp>
      <p:sp>
        <p:nvSpPr>
          <p:cNvPr id="14" name="13 Dikdörtgen"/>
          <p:cNvSpPr/>
          <p:nvPr/>
        </p:nvSpPr>
        <p:spPr>
          <a:xfrm>
            <a:off x="1247775" y="314325"/>
            <a:ext cx="7667625" cy="553998"/>
          </a:xfrm>
          <a:prstGeom prst="rect">
            <a:avLst/>
          </a:prstGeom>
          <a:noFill/>
        </p:spPr>
        <p:txBody>
          <a:bodyPr wrap="square" lIns="91440" tIns="45720" rIns="91440" bIns="45720">
            <a:spAutoFit/>
          </a:bodyPr>
          <a:lstStyle/>
          <a:p>
            <a:pPr algn="ctr"/>
            <a:r>
              <a:rPr lang="tr-TR" sz="3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SPORTİF VE SANATSAL </a:t>
            </a:r>
            <a:r>
              <a:rPr lang="tr-TR" sz="3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ÇALIŞMALARIMIZ</a:t>
            </a:r>
          </a:p>
        </p:txBody>
      </p:sp>
      <p:sp>
        <p:nvSpPr>
          <p:cNvPr id="15" name="14 Metin kutusu"/>
          <p:cNvSpPr txBox="1"/>
          <p:nvPr/>
        </p:nvSpPr>
        <p:spPr>
          <a:xfrm>
            <a:off x="1609725" y="876300"/>
            <a:ext cx="10144125" cy="6017032"/>
          </a:xfrm>
          <a:prstGeom prst="rect">
            <a:avLst/>
          </a:prstGeom>
          <a:noFill/>
        </p:spPr>
        <p:txBody>
          <a:bodyPr wrap="square" rtlCol="0">
            <a:spAutoFit/>
          </a:bodyPr>
          <a:lstStyle/>
          <a:p>
            <a:pPr algn="just"/>
            <a:r>
              <a:rPr lang="tr-TR" sz="3000" dirty="0"/>
              <a:t>	</a:t>
            </a:r>
            <a:r>
              <a:rPr lang="tr-TR" sz="2500" dirty="0"/>
              <a:t>Öğrencilerimizi çeşitli sosyal, kültürel, sanatsal ve sportif etkinliklerle destekliyoruz. Sanat yoluyla hayatı anlamaya, hayal güçlerini sanatsal becerilerle yansıtmalarına rehberlik ediyoruz.</a:t>
            </a:r>
          </a:p>
          <a:p>
            <a:pPr algn="just"/>
            <a:r>
              <a:rPr lang="tr-TR" sz="2500" dirty="0"/>
              <a:t>	Her öğrencimizin ilgi duyduğu alanda kendini geliştirmesi, bu doğrultuda deneyim ve beceri elde etmesi önemlidir. Bunun için de okulumuzda öğrencilerimizin ilgi ve isteklerine yönelik katılabilecekleri öğrenci kulübü çalışmalarını, alanında uzman öğretmen ve eğitmenler eşliğinde yapıyoruz.</a:t>
            </a:r>
          </a:p>
          <a:p>
            <a:pPr algn="just"/>
            <a:r>
              <a:rPr lang="tr-TR" sz="2500" dirty="0"/>
              <a:t>	Eğitim yılı boyunca devam eden kulüp çalışmalarında öğrenciler, ilgi duydukları alanlarda kendilerini geliştirme fırsatını elde ederler. Öğrencilerin ilgi ve yeteneklerine uygun olan spor dallarıyla ilgilenebilecekleri ortamlar sunarak, bireysel ve takım sporlarında kendilerini ifade etme şansı veriyoruz.</a:t>
            </a:r>
          </a:p>
          <a:p>
            <a:pPr algn="just"/>
            <a:r>
              <a:rPr lang="tr-TR" sz="2500" dirty="0"/>
              <a:t>	Okulumuzdan mezun olan her öğrencimizin sanat ve spor dallarından birinde uzmanlaşmasını hedefliyoruz. </a:t>
            </a:r>
          </a:p>
          <a:p>
            <a:pPr algn="just"/>
            <a:endParaRPr lang="tr-TR" sz="3000" dirty="0"/>
          </a:p>
        </p:txBody>
      </p:sp>
    </p:spTree>
    <p:extLst>
      <p:ext uri="{BB962C8B-B14F-4D97-AF65-F5344CB8AC3E}">
        <p14:creationId xmlns:p14="http://schemas.microsoft.com/office/powerpoint/2010/main" val="1188777094"/>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MEB\Desktop\Logo MSR.jpg"/>
          <p:cNvPicPr>
            <a:picLocks noChangeAspect="1" noChangeArrowheads="1"/>
          </p:cNvPicPr>
          <p:nvPr/>
        </p:nvPicPr>
        <p:blipFill>
          <a:blip r:embed="rId2" cstate="print"/>
          <a:srcRect/>
          <a:stretch>
            <a:fillRect/>
          </a:stretch>
        </p:blipFill>
        <p:spPr bwMode="auto">
          <a:xfrm>
            <a:off x="436237" y="3038475"/>
            <a:ext cx="727085" cy="1628775"/>
          </a:xfrm>
          <a:prstGeom prst="rect">
            <a:avLst/>
          </a:prstGeom>
          <a:noFill/>
        </p:spPr>
      </p:pic>
      <p:sp>
        <p:nvSpPr>
          <p:cNvPr id="7" name="6 Oval"/>
          <p:cNvSpPr/>
          <p:nvPr/>
        </p:nvSpPr>
        <p:spPr>
          <a:xfrm>
            <a:off x="352424" y="333375"/>
            <a:ext cx="1381125" cy="11620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9" name="Picture 4" descr="C:\Users\MEB\AppData\Local\Temp\Rar$DRa4968.38833\Hedef2020w.png"/>
          <p:cNvPicPr>
            <a:picLocks noChangeAspect="1" noChangeArrowheads="1"/>
          </p:cNvPicPr>
          <p:nvPr/>
        </p:nvPicPr>
        <p:blipFill>
          <a:blip r:embed="rId3" cstate="print"/>
          <a:srcRect/>
          <a:stretch>
            <a:fillRect/>
          </a:stretch>
        </p:blipFill>
        <p:spPr bwMode="auto">
          <a:xfrm>
            <a:off x="323850" y="357803"/>
            <a:ext cx="1343025" cy="1207980"/>
          </a:xfrm>
          <a:prstGeom prst="rect">
            <a:avLst/>
          </a:prstGeom>
          <a:noFill/>
        </p:spPr>
      </p:pic>
      <p:sp>
        <p:nvSpPr>
          <p:cNvPr id="8" name="7 Metin kutusu"/>
          <p:cNvSpPr txBox="1"/>
          <p:nvPr/>
        </p:nvSpPr>
        <p:spPr>
          <a:xfrm>
            <a:off x="8562975" y="152400"/>
            <a:ext cx="3514725" cy="646331"/>
          </a:xfrm>
          <a:prstGeom prst="rect">
            <a:avLst/>
          </a:prstGeom>
          <a:noFill/>
        </p:spPr>
        <p:txBody>
          <a:bodyPr wrap="square" rtlCol="0">
            <a:spAutoFit/>
          </a:bodyPr>
          <a:lstStyle/>
          <a:p>
            <a:pPr algn="ctr"/>
            <a:r>
              <a:rPr lang="tr-TR" b="1" dirty="0"/>
              <a:t>MAHMUT SAMİ RAMAZANOĞLU</a:t>
            </a:r>
          </a:p>
          <a:p>
            <a:pPr algn="ctr"/>
            <a:r>
              <a:rPr lang="tr-TR" b="1" dirty="0"/>
              <a:t>ANADOLU İMAM HATİP LİSESİ</a:t>
            </a:r>
          </a:p>
        </p:txBody>
      </p:sp>
      <p:sp>
        <p:nvSpPr>
          <p:cNvPr id="14" name="13 Dikdörtgen"/>
          <p:cNvSpPr/>
          <p:nvPr/>
        </p:nvSpPr>
        <p:spPr>
          <a:xfrm>
            <a:off x="1247775" y="314325"/>
            <a:ext cx="7667625" cy="553998"/>
          </a:xfrm>
          <a:prstGeom prst="rect">
            <a:avLst/>
          </a:prstGeom>
          <a:noFill/>
        </p:spPr>
        <p:txBody>
          <a:bodyPr wrap="square" lIns="91440" tIns="45720" rIns="91440" bIns="45720">
            <a:spAutoFit/>
          </a:bodyPr>
          <a:lstStyle/>
          <a:p>
            <a:pPr algn="ctr"/>
            <a:r>
              <a:rPr lang="tr-TR" sz="3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SPORTİF VE SANATSAL </a:t>
            </a:r>
            <a:r>
              <a:rPr lang="tr-TR" sz="3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ÇALIŞMALARIMIZ</a:t>
            </a:r>
          </a:p>
        </p:txBody>
      </p:sp>
      <p:pic>
        <p:nvPicPr>
          <p:cNvPr id="12" name="11 Resim" descr="08-01-2018">
            <a:hlinkClick r:id="rId4" tooltip="&quot;08-01-2018&quot;"/>
          </p:cNvPr>
          <p:cNvPicPr/>
          <p:nvPr/>
        </p:nvPicPr>
        <p:blipFill>
          <a:blip r:embed="rId5" cstate="print"/>
          <a:srcRect/>
          <a:stretch>
            <a:fillRect/>
          </a:stretch>
        </p:blipFill>
        <p:spPr bwMode="auto">
          <a:xfrm>
            <a:off x="1911350" y="1136650"/>
            <a:ext cx="2654300" cy="2057400"/>
          </a:xfrm>
          <a:prstGeom prst="rect">
            <a:avLst/>
          </a:prstGeom>
          <a:noFill/>
          <a:ln w="63500" cap="rnd">
            <a:solidFill>
              <a:schemeClr val="bg1"/>
            </a:solidFill>
            <a:round/>
            <a:headEnd/>
            <a:tailEnd/>
          </a:ln>
        </p:spPr>
      </p:pic>
      <p:pic>
        <p:nvPicPr>
          <p:cNvPr id="16" name="15 Resim" descr="16-04-2018">
            <a:hlinkClick r:id="rId6" tooltip="&quot;16-04-2018&quot;"/>
          </p:cNvPr>
          <p:cNvPicPr/>
          <p:nvPr/>
        </p:nvPicPr>
        <p:blipFill>
          <a:blip r:embed="rId7" cstate="print"/>
          <a:srcRect/>
          <a:stretch>
            <a:fillRect/>
          </a:stretch>
        </p:blipFill>
        <p:spPr bwMode="auto">
          <a:xfrm>
            <a:off x="8045450" y="990600"/>
            <a:ext cx="2952750" cy="2743200"/>
          </a:xfrm>
          <a:prstGeom prst="rect">
            <a:avLst/>
          </a:prstGeom>
          <a:noFill/>
          <a:ln w="63500">
            <a:solidFill>
              <a:schemeClr val="bg1"/>
            </a:solidFill>
            <a:round/>
            <a:headEnd/>
            <a:tailEnd/>
          </a:ln>
        </p:spPr>
      </p:pic>
      <p:pic>
        <p:nvPicPr>
          <p:cNvPr id="17" name="16 Resim" descr="11-05-2018">
            <a:hlinkClick r:id="rId8" tooltip="&quot;11-05-2018&quot;"/>
          </p:cNvPr>
          <p:cNvPicPr/>
          <p:nvPr/>
        </p:nvPicPr>
        <p:blipFill>
          <a:blip r:embed="rId9" cstate="print"/>
          <a:srcRect/>
          <a:stretch>
            <a:fillRect/>
          </a:stretch>
        </p:blipFill>
        <p:spPr bwMode="auto">
          <a:xfrm>
            <a:off x="1758950" y="3454400"/>
            <a:ext cx="3163569" cy="2533650"/>
          </a:xfrm>
          <a:prstGeom prst="rect">
            <a:avLst/>
          </a:prstGeom>
          <a:noFill/>
          <a:ln w="63500">
            <a:solidFill>
              <a:schemeClr val="bg1"/>
            </a:solidFill>
            <a:round/>
            <a:headEnd/>
            <a:tailEnd/>
          </a:ln>
        </p:spPr>
      </p:pic>
      <p:pic>
        <p:nvPicPr>
          <p:cNvPr id="19" name="18 Resim" descr="29-03-2019">
            <a:hlinkClick r:id="rId10" tooltip="&quot;29-03-2019&quot;"/>
          </p:cNvPr>
          <p:cNvPicPr/>
          <p:nvPr/>
        </p:nvPicPr>
        <p:blipFill>
          <a:blip r:embed="rId11" cstate="print"/>
          <a:srcRect/>
          <a:stretch>
            <a:fillRect/>
          </a:stretch>
        </p:blipFill>
        <p:spPr bwMode="auto">
          <a:xfrm>
            <a:off x="5207000" y="1054100"/>
            <a:ext cx="2527300" cy="3313112"/>
          </a:xfrm>
          <a:prstGeom prst="rect">
            <a:avLst/>
          </a:prstGeom>
          <a:noFill/>
          <a:ln w="63500">
            <a:solidFill>
              <a:schemeClr val="bg1"/>
            </a:solidFill>
            <a:round/>
            <a:headEnd/>
            <a:tailEnd/>
          </a:ln>
        </p:spPr>
      </p:pic>
      <p:pic>
        <p:nvPicPr>
          <p:cNvPr id="20" name="19 Resim" descr="08-04-2019">
            <a:hlinkClick r:id="rId12" tooltip="&quot;08-04-2019&quot;"/>
          </p:cNvPr>
          <p:cNvPicPr/>
          <p:nvPr/>
        </p:nvPicPr>
        <p:blipFill>
          <a:blip r:embed="rId13" cstate="print"/>
          <a:srcRect/>
          <a:stretch>
            <a:fillRect/>
          </a:stretch>
        </p:blipFill>
        <p:spPr bwMode="auto">
          <a:xfrm>
            <a:off x="7035800" y="3943350"/>
            <a:ext cx="3487420" cy="2133600"/>
          </a:xfrm>
          <a:prstGeom prst="rect">
            <a:avLst/>
          </a:prstGeom>
          <a:noFill/>
          <a:ln w="63500">
            <a:solidFill>
              <a:schemeClr val="bg1"/>
            </a:solidFill>
            <a:round/>
            <a:headEnd/>
            <a:tailEnd/>
          </a:ln>
        </p:spPr>
      </p:pic>
    </p:spTree>
    <p:extLst>
      <p:ext uri="{BB962C8B-B14F-4D97-AF65-F5344CB8AC3E}">
        <p14:creationId xmlns:p14="http://schemas.microsoft.com/office/powerpoint/2010/main" val="1188777094"/>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MEB\Desktop\Logo MSR.jpg"/>
          <p:cNvPicPr>
            <a:picLocks noChangeAspect="1" noChangeArrowheads="1"/>
          </p:cNvPicPr>
          <p:nvPr/>
        </p:nvPicPr>
        <p:blipFill>
          <a:blip r:embed="rId2" cstate="print"/>
          <a:srcRect/>
          <a:stretch>
            <a:fillRect/>
          </a:stretch>
        </p:blipFill>
        <p:spPr bwMode="auto">
          <a:xfrm>
            <a:off x="436237" y="3038475"/>
            <a:ext cx="727085" cy="1628775"/>
          </a:xfrm>
          <a:prstGeom prst="rect">
            <a:avLst/>
          </a:prstGeom>
          <a:noFill/>
        </p:spPr>
      </p:pic>
      <p:sp>
        <p:nvSpPr>
          <p:cNvPr id="7" name="6 Oval"/>
          <p:cNvSpPr/>
          <p:nvPr/>
        </p:nvSpPr>
        <p:spPr>
          <a:xfrm>
            <a:off x="352424" y="333375"/>
            <a:ext cx="1381125" cy="11620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9" name="Picture 4" descr="C:\Users\MEB\AppData\Local\Temp\Rar$DRa4968.38833\Hedef2020w.png"/>
          <p:cNvPicPr>
            <a:picLocks noChangeAspect="1" noChangeArrowheads="1"/>
          </p:cNvPicPr>
          <p:nvPr/>
        </p:nvPicPr>
        <p:blipFill>
          <a:blip r:embed="rId3" cstate="print"/>
          <a:srcRect/>
          <a:stretch>
            <a:fillRect/>
          </a:stretch>
        </p:blipFill>
        <p:spPr bwMode="auto">
          <a:xfrm>
            <a:off x="323850" y="357803"/>
            <a:ext cx="1343025" cy="1207980"/>
          </a:xfrm>
          <a:prstGeom prst="rect">
            <a:avLst/>
          </a:prstGeom>
          <a:noFill/>
        </p:spPr>
      </p:pic>
      <p:sp>
        <p:nvSpPr>
          <p:cNvPr id="8" name="7 Metin kutusu"/>
          <p:cNvSpPr txBox="1"/>
          <p:nvPr/>
        </p:nvSpPr>
        <p:spPr>
          <a:xfrm>
            <a:off x="8562975" y="152400"/>
            <a:ext cx="3514725" cy="646331"/>
          </a:xfrm>
          <a:prstGeom prst="rect">
            <a:avLst/>
          </a:prstGeom>
          <a:noFill/>
        </p:spPr>
        <p:txBody>
          <a:bodyPr wrap="square" rtlCol="0">
            <a:spAutoFit/>
          </a:bodyPr>
          <a:lstStyle/>
          <a:p>
            <a:pPr algn="ctr"/>
            <a:r>
              <a:rPr lang="tr-TR" b="1" dirty="0"/>
              <a:t>MAHMUT SAMİ RAMAZANOĞLU</a:t>
            </a:r>
          </a:p>
          <a:p>
            <a:pPr algn="ctr"/>
            <a:r>
              <a:rPr lang="tr-TR" b="1" dirty="0"/>
              <a:t>ANADOLU İMAM HATİP LİSESİ</a:t>
            </a:r>
          </a:p>
        </p:txBody>
      </p:sp>
      <p:sp>
        <p:nvSpPr>
          <p:cNvPr id="14" name="13 Dikdörtgen"/>
          <p:cNvSpPr/>
          <p:nvPr/>
        </p:nvSpPr>
        <p:spPr>
          <a:xfrm>
            <a:off x="1247775" y="314325"/>
            <a:ext cx="7667625" cy="553998"/>
          </a:xfrm>
          <a:prstGeom prst="rect">
            <a:avLst/>
          </a:prstGeom>
          <a:noFill/>
        </p:spPr>
        <p:txBody>
          <a:bodyPr wrap="square" lIns="91440" tIns="45720" rIns="91440" bIns="45720">
            <a:spAutoFit/>
          </a:bodyPr>
          <a:lstStyle/>
          <a:p>
            <a:pPr algn="ctr"/>
            <a:r>
              <a:rPr lang="tr-TR" sz="3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SPORTİF VE SANATSAL </a:t>
            </a:r>
            <a:r>
              <a:rPr lang="tr-TR" sz="3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ÇALIŞMALARIMIZ</a:t>
            </a:r>
          </a:p>
        </p:txBody>
      </p:sp>
      <p:pic>
        <p:nvPicPr>
          <p:cNvPr id="2050" name="Picture 2"/>
          <p:cNvPicPr>
            <a:picLocks noChangeAspect="1" noChangeArrowheads="1"/>
          </p:cNvPicPr>
          <p:nvPr/>
        </p:nvPicPr>
        <p:blipFill>
          <a:blip r:embed="rId4" cstate="print"/>
          <a:srcRect/>
          <a:stretch>
            <a:fillRect/>
          </a:stretch>
        </p:blipFill>
        <p:spPr bwMode="auto">
          <a:xfrm>
            <a:off x="1771136" y="1606536"/>
            <a:ext cx="3599934" cy="2479432"/>
          </a:xfrm>
          <a:prstGeom prst="rect">
            <a:avLst/>
          </a:prstGeom>
          <a:noFill/>
          <a:ln w="73025">
            <a:solidFill>
              <a:schemeClr val="bg1"/>
            </a:solidFill>
            <a:round/>
            <a:headEnd/>
            <a:tailEnd/>
          </a:ln>
          <a:effectLst/>
        </p:spPr>
      </p:pic>
      <p:pic>
        <p:nvPicPr>
          <p:cNvPr id="2051" name="Picture 3"/>
          <p:cNvPicPr>
            <a:picLocks noChangeAspect="1" noChangeArrowheads="1"/>
          </p:cNvPicPr>
          <p:nvPr/>
        </p:nvPicPr>
        <p:blipFill>
          <a:blip r:embed="rId5" cstate="print"/>
          <a:srcRect/>
          <a:stretch>
            <a:fillRect/>
          </a:stretch>
        </p:blipFill>
        <p:spPr bwMode="auto">
          <a:xfrm>
            <a:off x="1713470" y="4539906"/>
            <a:ext cx="3058384" cy="1766159"/>
          </a:xfrm>
          <a:prstGeom prst="rect">
            <a:avLst/>
          </a:prstGeom>
          <a:noFill/>
          <a:ln w="63500">
            <a:solidFill>
              <a:schemeClr val="bg1"/>
            </a:solidFill>
            <a:round/>
            <a:headEnd/>
            <a:tailEnd/>
          </a:ln>
          <a:effectLst/>
        </p:spPr>
      </p:pic>
      <p:pic>
        <p:nvPicPr>
          <p:cNvPr id="10" name="9 Resim" descr="22-04-2019">
            <a:hlinkClick r:id="rId6" tooltip="&quot;22-04-2019&quot;"/>
          </p:cNvPr>
          <p:cNvPicPr/>
          <p:nvPr/>
        </p:nvPicPr>
        <p:blipFill>
          <a:blip r:embed="rId7" cstate="print"/>
          <a:srcRect/>
          <a:stretch>
            <a:fillRect/>
          </a:stretch>
        </p:blipFill>
        <p:spPr bwMode="auto">
          <a:xfrm>
            <a:off x="7751805" y="1581665"/>
            <a:ext cx="3509320" cy="2504302"/>
          </a:xfrm>
          <a:prstGeom prst="rect">
            <a:avLst/>
          </a:prstGeom>
          <a:noFill/>
          <a:ln w="63500">
            <a:solidFill>
              <a:schemeClr val="bg1"/>
            </a:solidFill>
            <a:round/>
            <a:headEnd/>
            <a:tailEnd/>
          </a:ln>
        </p:spPr>
      </p:pic>
      <p:pic>
        <p:nvPicPr>
          <p:cNvPr id="11" name="10 Resim" descr="07-01-2020"/>
          <p:cNvPicPr/>
          <p:nvPr/>
        </p:nvPicPr>
        <p:blipFill>
          <a:blip r:embed="rId8" cstate="print"/>
          <a:srcRect/>
          <a:stretch>
            <a:fillRect/>
          </a:stretch>
        </p:blipFill>
        <p:spPr bwMode="auto">
          <a:xfrm>
            <a:off x="4967417" y="4522573"/>
            <a:ext cx="3105665" cy="1754659"/>
          </a:xfrm>
          <a:prstGeom prst="rect">
            <a:avLst/>
          </a:prstGeom>
          <a:noFill/>
          <a:ln w="63500">
            <a:solidFill>
              <a:schemeClr val="bg1"/>
            </a:solidFill>
            <a:round/>
            <a:headEnd/>
            <a:tailEnd/>
          </a:ln>
        </p:spPr>
      </p:pic>
      <p:sp>
        <p:nvSpPr>
          <p:cNvPr id="12" name="11 Metin kutusu"/>
          <p:cNvSpPr txBox="1"/>
          <p:nvPr/>
        </p:nvSpPr>
        <p:spPr>
          <a:xfrm>
            <a:off x="2281882" y="922638"/>
            <a:ext cx="2463114" cy="646331"/>
          </a:xfrm>
          <a:prstGeom prst="rect">
            <a:avLst/>
          </a:prstGeom>
          <a:noFill/>
        </p:spPr>
        <p:txBody>
          <a:bodyPr wrap="square" rtlCol="0">
            <a:spAutoFit/>
          </a:bodyPr>
          <a:lstStyle/>
          <a:p>
            <a:r>
              <a:rPr lang="tr-TR" dirty="0"/>
              <a:t>HÜNER VE KOLEKSİYON</a:t>
            </a:r>
          </a:p>
          <a:p>
            <a:pPr algn="ctr"/>
            <a:r>
              <a:rPr lang="tr-TR" dirty="0"/>
              <a:t>SERGİMİZ</a:t>
            </a:r>
          </a:p>
        </p:txBody>
      </p:sp>
      <p:sp>
        <p:nvSpPr>
          <p:cNvPr id="13" name="12 Metin kutusu"/>
          <p:cNvSpPr txBox="1"/>
          <p:nvPr/>
        </p:nvSpPr>
        <p:spPr>
          <a:xfrm>
            <a:off x="8307860" y="1066800"/>
            <a:ext cx="2463114" cy="369332"/>
          </a:xfrm>
          <a:prstGeom prst="rect">
            <a:avLst/>
          </a:prstGeom>
          <a:noFill/>
        </p:spPr>
        <p:txBody>
          <a:bodyPr wrap="square" rtlCol="0">
            <a:spAutoFit/>
          </a:bodyPr>
          <a:lstStyle/>
          <a:p>
            <a:r>
              <a:rPr lang="tr-TR" dirty="0"/>
              <a:t>NAHT SERGİMİZ</a:t>
            </a:r>
          </a:p>
        </p:txBody>
      </p:sp>
      <p:sp>
        <p:nvSpPr>
          <p:cNvPr id="16" name="15 Metin kutusu"/>
          <p:cNvSpPr txBox="1"/>
          <p:nvPr/>
        </p:nvSpPr>
        <p:spPr>
          <a:xfrm>
            <a:off x="3867665" y="4139513"/>
            <a:ext cx="2080054" cy="369332"/>
          </a:xfrm>
          <a:prstGeom prst="rect">
            <a:avLst/>
          </a:prstGeom>
          <a:noFill/>
        </p:spPr>
        <p:txBody>
          <a:bodyPr wrap="square" rtlCol="0">
            <a:spAutoFit/>
          </a:bodyPr>
          <a:lstStyle/>
          <a:p>
            <a:r>
              <a:rPr lang="tr-TR" dirty="0"/>
              <a:t>MUSİKİ EKİBİMİZ</a:t>
            </a:r>
          </a:p>
        </p:txBody>
      </p:sp>
      <p:pic>
        <p:nvPicPr>
          <p:cNvPr id="17" name="16 Resim" descr="30-05-2018">
            <a:hlinkClick r:id="rId9" tooltip="&quot;30-05-2018&quot;"/>
          </p:cNvPr>
          <p:cNvPicPr/>
          <p:nvPr/>
        </p:nvPicPr>
        <p:blipFill>
          <a:blip r:embed="rId10" cstate="print"/>
          <a:srcRect/>
          <a:stretch>
            <a:fillRect/>
          </a:stretch>
        </p:blipFill>
        <p:spPr bwMode="auto">
          <a:xfrm>
            <a:off x="5568778" y="1556950"/>
            <a:ext cx="1968843" cy="2529017"/>
          </a:xfrm>
          <a:prstGeom prst="rect">
            <a:avLst/>
          </a:prstGeom>
          <a:noFill/>
          <a:ln w="63500">
            <a:solidFill>
              <a:schemeClr val="bg1"/>
            </a:solidFill>
            <a:round/>
            <a:headEnd/>
            <a:tailEnd/>
          </a:ln>
        </p:spPr>
      </p:pic>
      <p:sp>
        <p:nvSpPr>
          <p:cNvPr id="18" name="17 Metin kutusu"/>
          <p:cNvSpPr txBox="1"/>
          <p:nvPr/>
        </p:nvSpPr>
        <p:spPr>
          <a:xfrm>
            <a:off x="5708821" y="1050324"/>
            <a:ext cx="1919417" cy="369332"/>
          </a:xfrm>
          <a:prstGeom prst="rect">
            <a:avLst/>
          </a:prstGeom>
          <a:noFill/>
        </p:spPr>
        <p:txBody>
          <a:bodyPr wrap="square" rtlCol="0">
            <a:spAutoFit/>
          </a:bodyPr>
          <a:lstStyle/>
          <a:p>
            <a:r>
              <a:rPr lang="tr-TR" dirty="0"/>
              <a:t>OKUL DERGİMİZ</a:t>
            </a:r>
          </a:p>
        </p:txBody>
      </p:sp>
      <p:pic>
        <p:nvPicPr>
          <p:cNvPr id="19" name="18 Resim" descr="11-05-2018">
            <a:hlinkClick r:id="rId11" tooltip="&quot;11-05-2018&quot;"/>
          </p:cNvPr>
          <p:cNvPicPr/>
          <p:nvPr/>
        </p:nvPicPr>
        <p:blipFill>
          <a:blip r:embed="rId12" cstate="print"/>
          <a:srcRect/>
          <a:stretch>
            <a:fillRect/>
          </a:stretch>
        </p:blipFill>
        <p:spPr bwMode="auto">
          <a:xfrm>
            <a:off x="8402595" y="4506098"/>
            <a:ext cx="2866767" cy="1746421"/>
          </a:xfrm>
          <a:prstGeom prst="rect">
            <a:avLst/>
          </a:prstGeom>
          <a:noFill/>
          <a:ln w="63500">
            <a:solidFill>
              <a:schemeClr val="bg1"/>
            </a:solidFill>
            <a:round/>
            <a:headEnd/>
            <a:tailEnd/>
          </a:ln>
        </p:spPr>
      </p:pic>
      <p:sp>
        <p:nvSpPr>
          <p:cNvPr id="20" name="19 Metin kutusu"/>
          <p:cNvSpPr txBox="1"/>
          <p:nvPr/>
        </p:nvSpPr>
        <p:spPr>
          <a:xfrm>
            <a:off x="9209903" y="4127156"/>
            <a:ext cx="2080054" cy="369332"/>
          </a:xfrm>
          <a:prstGeom prst="rect">
            <a:avLst/>
          </a:prstGeom>
          <a:noFill/>
        </p:spPr>
        <p:txBody>
          <a:bodyPr wrap="square" rtlCol="0">
            <a:spAutoFit/>
          </a:bodyPr>
          <a:lstStyle/>
          <a:p>
            <a:r>
              <a:rPr lang="tr-TR" dirty="0"/>
              <a:t>ŞİİR DİNLETİSİ</a:t>
            </a:r>
          </a:p>
        </p:txBody>
      </p:sp>
    </p:spTree>
    <p:extLst>
      <p:ext uri="{BB962C8B-B14F-4D97-AF65-F5344CB8AC3E}">
        <p14:creationId xmlns:p14="http://schemas.microsoft.com/office/powerpoint/2010/main" val="1188777094"/>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MEB\Desktop\Logo MSR.jpg"/>
          <p:cNvPicPr>
            <a:picLocks noChangeAspect="1" noChangeArrowheads="1"/>
          </p:cNvPicPr>
          <p:nvPr/>
        </p:nvPicPr>
        <p:blipFill>
          <a:blip r:embed="rId2" cstate="print"/>
          <a:srcRect/>
          <a:stretch>
            <a:fillRect/>
          </a:stretch>
        </p:blipFill>
        <p:spPr bwMode="auto">
          <a:xfrm>
            <a:off x="436237" y="3038475"/>
            <a:ext cx="727085" cy="1628775"/>
          </a:xfrm>
          <a:prstGeom prst="rect">
            <a:avLst/>
          </a:prstGeom>
          <a:noFill/>
        </p:spPr>
      </p:pic>
      <p:sp>
        <p:nvSpPr>
          <p:cNvPr id="7" name="6 Oval"/>
          <p:cNvSpPr/>
          <p:nvPr/>
        </p:nvSpPr>
        <p:spPr>
          <a:xfrm>
            <a:off x="352424" y="333375"/>
            <a:ext cx="1381125" cy="11620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9" name="Picture 4" descr="C:\Users\MEB\AppData\Local\Temp\Rar$DRa4968.38833\Hedef2020w.png"/>
          <p:cNvPicPr>
            <a:picLocks noChangeAspect="1" noChangeArrowheads="1"/>
          </p:cNvPicPr>
          <p:nvPr/>
        </p:nvPicPr>
        <p:blipFill>
          <a:blip r:embed="rId3" cstate="print"/>
          <a:srcRect/>
          <a:stretch>
            <a:fillRect/>
          </a:stretch>
        </p:blipFill>
        <p:spPr bwMode="auto">
          <a:xfrm>
            <a:off x="323850" y="357803"/>
            <a:ext cx="1343025" cy="1207980"/>
          </a:xfrm>
          <a:prstGeom prst="rect">
            <a:avLst/>
          </a:prstGeom>
          <a:noFill/>
        </p:spPr>
      </p:pic>
      <p:sp>
        <p:nvSpPr>
          <p:cNvPr id="8" name="7 Metin kutusu"/>
          <p:cNvSpPr txBox="1"/>
          <p:nvPr/>
        </p:nvSpPr>
        <p:spPr>
          <a:xfrm>
            <a:off x="8562975" y="152400"/>
            <a:ext cx="3514725" cy="646331"/>
          </a:xfrm>
          <a:prstGeom prst="rect">
            <a:avLst/>
          </a:prstGeom>
          <a:noFill/>
        </p:spPr>
        <p:txBody>
          <a:bodyPr wrap="square" rtlCol="0">
            <a:spAutoFit/>
          </a:bodyPr>
          <a:lstStyle/>
          <a:p>
            <a:pPr algn="ctr"/>
            <a:r>
              <a:rPr lang="tr-TR" b="1" dirty="0"/>
              <a:t>MAHMUT SAMİ RAMAZANOĞLU</a:t>
            </a:r>
          </a:p>
          <a:p>
            <a:pPr algn="ctr"/>
            <a:r>
              <a:rPr lang="tr-TR" b="1" dirty="0"/>
              <a:t>ANADOLU İMAM HATİP LİSESİ</a:t>
            </a:r>
          </a:p>
        </p:txBody>
      </p:sp>
      <p:sp>
        <p:nvSpPr>
          <p:cNvPr id="15" name="14 Metin kutusu"/>
          <p:cNvSpPr txBox="1"/>
          <p:nvPr/>
        </p:nvSpPr>
        <p:spPr>
          <a:xfrm>
            <a:off x="1700342" y="950441"/>
            <a:ext cx="10144125" cy="6463308"/>
          </a:xfrm>
          <a:prstGeom prst="rect">
            <a:avLst/>
          </a:prstGeom>
          <a:noFill/>
        </p:spPr>
        <p:txBody>
          <a:bodyPr wrap="square" rtlCol="0">
            <a:spAutoFit/>
          </a:bodyPr>
          <a:lstStyle/>
          <a:p>
            <a:pPr algn="just"/>
            <a:r>
              <a:rPr lang="tr-TR" sz="3000" dirty="0"/>
              <a:t>	</a:t>
            </a:r>
            <a:r>
              <a:rPr lang="tr-TR" sz="3200" dirty="0"/>
              <a:t> Öğrencilerimize, lise öğrenimleri boyunca yapacakları ders seçimlerinden, lise son sınıfta yapacakları bölüm tercihi ve meslek seçimine kadar uzanan bu kariyer yolculuğu sürecinde rehberlik yapıyoruz.</a:t>
            </a:r>
          </a:p>
          <a:p>
            <a:pPr algn="just"/>
            <a:r>
              <a:rPr lang="tr-TR" sz="3200" dirty="0"/>
              <a:t>	Mesleki </a:t>
            </a:r>
            <a:r>
              <a:rPr lang="tr-TR" sz="3200" dirty="0" err="1"/>
              <a:t>farkındalık</a:t>
            </a:r>
            <a:r>
              <a:rPr lang="tr-TR" sz="3200" dirty="0"/>
              <a:t> çalışmaları ile meslekleri yakından tanıma fırsatı bulan öğrencilerimiz, iş dünyasının profesyonelleri ile bir araya gelerek kendilerine rol model oluşturma şansına da sahip oluyorlar.</a:t>
            </a:r>
          </a:p>
          <a:p>
            <a:pPr algn="just"/>
            <a:r>
              <a:rPr lang="tr-TR" sz="3200" dirty="0"/>
              <a:t>	Kariyer Günleri ve Zirvedekiler Buluşmaları gerçekleştirerek öğrencilerimize, hedefledikleri meslekleri işin </a:t>
            </a:r>
            <a:r>
              <a:rPr lang="tr-TR" sz="3200" dirty="0" err="1"/>
              <a:t>erbaabından</a:t>
            </a:r>
            <a:r>
              <a:rPr lang="tr-TR" sz="3200" dirty="0"/>
              <a:t> öğrenme fırsatı sunuyoruz.</a:t>
            </a:r>
          </a:p>
          <a:p>
            <a:pPr algn="just"/>
            <a:r>
              <a:rPr lang="tr-TR" sz="3200" dirty="0"/>
              <a:t> </a:t>
            </a:r>
          </a:p>
          <a:p>
            <a:pPr algn="just"/>
            <a:endParaRPr lang="tr-TR" sz="3000" dirty="0"/>
          </a:p>
        </p:txBody>
      </p:sp>
      <p:sp>
        <p:nvSpPr>
          <p:cNvPr id="10" name="9 Dikdörtgen"/>
          <p:cNvSpPr/>
          <p:nvPr/>
        </p:nvSpPr>
        <p:spPr>
          <a:xfrm>
            <a:off x="300424" y="306087"/>
            <a:ext cx="7667625" cy="553998"/>
          </a:xfrm>
          <a:prstGeom prst="rect">
            <a:avLst/>
          </a:prstGeom>
          <a:noFill/>
        </p:spPr>
        <p:txBody>
          <a:bodyPr wrap="square" lIns="91440" tIns="45720" rIns="91440" bIns="45720">
            <a:spAutoFit/>
          </a:bodyPr>
          <a:lstStyle/>
          <a:p>
            <a:pPr algn="ctr"/>
            <a:r>
              <a:rPr lang="tr-TR" sz="3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KARİYER </a:t>
            </a:r>
            <a:r>
              <a:rPr lang="tr-TR" sz="3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ÇALIŞMALARIMIZ</a:t>
            </a:r>
          </a:p>
        </p:txBody>
      </p:sp>
    </p:spTree>
    <p:extLst>
      <p:ext uri="{BB962C8B-B14F-4D97-AF65-F5344CB8AC3E}">
        <p14:creationId xmlns:p14="http://schemas.microsoft.com/office/powerpoint/2010/main" val="1188777094"/>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MEB\Desktop\Logo MSR.jpg"/>
          <p:cNvPicPr>
            <a:picLocks noChangeAspect="1" noChangeArrowheads="1"/>
          </p:cNvPicPr>
          <p:nvPr/>
        </p:nvPicPr>
        <p:blipFill>
          <a:blip r:embed="rId2" cstate="print"/>
          <a:srcRect/>
          <a:stretch>
            <a:fillRect/>
          </a:stretch>
        </p:blipFill>
        <p:spPr bwMode="auto">
          <a:xfrm>
            <a:off x="436237" y="3038475"/>
            <a:ext cx="727085" cy="1628775"/>
          </a:xfrm>
          <a:prstGeom prst="rect">
            <a:avLst/>
          </a:prstGeom>
          <a:noFill/>
        </p:spPr>
      </p:pic>
      <p:sp>
        <p:nvSpPr>
          <p:cNvPr id="7" name="6 Oval"/>
          <p:cNvSpPr/>
          <p:nvPr/>
        </p:nvSpPr>
        <p:spPr>
          <a:xfrm>
            <a:off x="352424" y="333375"/>
            <a:ext cx="1381125" cy="11620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9" name="Picture 4" descr="C:\Users\MEB\AppData\Local\Temp\Rar$DRa4968.38833\Hedef2020w.png"/>
          <p:cNvPicPr>
            <a:picLocks noChangeAspect="1" noChangeArrowheads="1"/>
          </p:cNvPicPr>
          <p:nvPr/>
        </p:nvPicPr>
        <p:blipFill>
          <a:blip r:embed="rId3" cstate="print"/>
          <a:srcRect/>
          <a:stretch>
            <a:fillRect/>
          </a:stretch>
        </p:blipFill>
        <p:spPr bwMode="auto">
          <a:xfrm>
            <a:off x="323850" y="357803"/>
            <a:ext cx="1343025" cy="1207980"/>
          </a:xfrm>
          <a:prstGeom prst="rect">
            <a:avLst/>
          </a:prstGeom>
          <a:noFill/>
        </p:spPr>
      </p:pic>
      <p:sp>
        <p:nvSpPr>
          <p:cNvPr id="8" name="7 Metin kutusu"/>
          <p:cNvSpPr txBox="1"/>
          <p:nvPr/>
        </p:nvSpPr>
        <p:spPr>
          <a:xfrm>
            <a:off x="8562975" y="152400"/>
            <a:ext cx="3514725" cy="646331"/>
          </a:xfrm>
          <a:prstGeom prst="rect">
            <a:avLst/>
          </a:prstGeom>
          <a:noFill/>
        </p:spPr>
        <p:txBody>
          <a:bodyPr wrap="square" rtlCol="0">
            <a:spAutoFit/>
          </a:bodyPr>
          <a:lstStyle/>
          <a:p>
            <a:pPr algn="ctr"/>
            <a:r>
              <a:rPr lang="tr-TR" b="1" dirty="0"/>
              <a:t>MAHMUT SAMİ RAMAZANOĞLU</a:t>
            </a:r>
          </a:p>
          <a:p>
            <a:pPr algn="ctr"/>
            <a:r>
              <a:rPr lang="tr-TR" b="1" dirty="0"/>
              <a:t>ANADOLU İMAM HATİP LİSESİ</a:t>
            </a:r>
          </a:p>
        </p:txBody>
      </p:sp>
      <p:pic>
        <p:nvPicPr>
          <p:cNvPr id="12" name="11 Resim" descr="13-02-2020">
            <a:hlinkClick r:id="rId4" tooltip="&quot;13-02-2020&quot;"/>
          </p:cNvPr>
          <p:cNvPicPr/>
          <p:nvPr/>
        </p:nvPicPr>
        <p:blipFill>
          <a:blip r:embed="rId5" cstate="print"/>
          <a:srcRect/>
          <a:stretch>
            <a:fillRect/>
          </a:stretch>
        </p:blipFill>
        <p:spPr bwMode="auto">
          <a:xfrm>
            <a:off x="3608172" y="3832656"/>
            <a:ext cx="2800866" cy="2761735"/>
          </a:xfrm>
          <a:prstGeom prst="rect">
            <a:avLst/>
          </a:prstGeom>
          <a:noFill/>
          <a:ln w="9525">
            <a:noFill/>
            <a:miter lim="800000"/>
            <a:headEnd/>
            <a:tailEnd/>
          </a:ln>
        </p:spPr>
      </p:pic>
      <p:pic>
        <p:nvPicPr>
          <p:cNvPr id="14" name="13 Resim" descr="06-12-2019">
            <a:hlinkClick r:id="rId6" tooltip="&quot;06-12-2019&quot;"/>
          </p:cNvPr>
          <p:cNvPicPr/>
          <p:nvPr/>
        </p:nvPicPr>
        <p:blipFill>
          <a:blip r:embed="rId7" cstate="print"/>
          <a:srcRect/>
          <a:stretch>
            <a:fillRect/>
          </a:stretch>
        </p:blipFill>
        <p:spPr bwMode="auto">
          <a:xfrm>
            <a:off x="6639695" y="3838833"/>
            <a:ext cx="2644347" cy="2743199"/>
          </a:xfrm>
          <a:prstGeom prst="rect">
            <a:avLst/>
          </a:prstGeom>
          <a:noFill/>
          <a:ln w="9525">
            <a:noFill/>
            <a:miter lim="800000"/>
            <a:headEnd/>
            <a:tailEnd/>
          </a:ln>
        </p:spPr>
      </p:pic>
      <p:pic>
        <p:nvPicPr>
          <p:cNvPr id="17" name="16 Resim" descr="24-10-2019">
            <a:hlinkClick r:id="rId8" tooltip="&quot;24-10-2019&quot;"/>
          </p:cNvPr>
          <p:cNvPicPr/>
          <p:nvPr/>
        </p:nvPicPr>
        <p:blipFill>
          <a:blip r:embed="rId9" cstate="print"/>
          <a:srcRect/>
          <a:stretch>
            <a:fillRect/>
          </a:stretch>
        </p:blipFill>
        <p:spPr bwMode="auto">
          <a:xfrm>
            <a:off x="9794788" y="1128584"/>
            <a:ext cx="1812325" cy="2619632"/>
          </a:xfrm>
          <a:prstGeom prst="rect">
            <a:avLst/>
          </a:prstGeom>
          <a:noFill/>
          <a:ln w="9525">
            <a:noFill/>
            <a:miter lim="800000"/>
            <a:headEnd/>
            <a:tailEnd/>
          </a:ln>
        </p:spPr>
      </p:pic>
      <p:pic>
        <p:nvPicPr>
          <p:cNvPr id="18" name="17 Resim" descr="24-10-2019">
            <a:hlinkClick r:id="rId10" tooltip="&quot;24-10-2019&quot;"/>
          </p:cNvPr>
          <p:cNvPicPr/>
          <p:nvPr/>
        </p:nvPicPr>
        <p:blipFill>
          <a:blip r:embed="rId11" cstate="print"/>
          <a:srcRect/>
          <a:stretch>
            <a:fillRect/>
          </a:stretch>
        </p:blipFill>
        <p:spPr bwMode="auto">
          <a:xfrm>
            <a:off x="1919415" y="1128586"/>
            <a:ext cx="1944131" cy="2660820"/>
          </a:xfrm>
          <a:prstGeom prst="rect">
            <a:avLst/>
          </a:prstGeom>
          <a:noFill/>
          <a:ln w="9525">
            <a:noFill/>
            <a:miter lim="800000"/>
            <a:headEnd/>
            <a:tailEnd/>
          </a:ln>
        </p:spPr>
      </p:pic>
      <p:pic>
        <p:nvPicPr>
          <p:cNvPr id="19" name="18 Resim" descr="23-10-2019">
            <a:hlinkClick r:id="rId12" tooltip="&quot;23-10-2019&quot;"/>
          </p:cNvPr>
          <p:cNvPicPr/>
          <p:nvPr/>
        </p:nvPicPr>
        <p:blipFill>
          <a:blip r:embed="rId13" cstate="print"/>
          <a:srcRect/>
          <a:stretch>
            <a:fillRect/>
          </a:stretch>
        </p:blipFill>
        <p:spPr bwMode="auto">
          <a:xfrm>
            <a:off x="3937683" y="1103871"/>
            <a:ext cx="1935895" cy="2669059"/>
          </a:xfrm>
          <a:prstGeom prst="rect">
            <a:avLst/>
          </a:prstGeom>
          <a:noFill/>
          <a:ln w="9525">
            <a:noFill/>
            <a:miter lim="800000"/>
            <a:headEnd/>
            <a:tailEnd/>
          </a:ln>
        </p:spPr>
      </p:pic>
      <p:pic>
        <p:nvPicPr>
          <p:cNvPr id="20" name="19 Resim" descr="04-10-2019">
            <a:hlinkClick r:id="rId14" tooltip="&quot;04-10-2019&quot;"/>
          </p:cNvPr>
          <p:cNvPicPr/>
          <p:nvPr/>
        </p:nvPicPr>
        <p:blipFill>
          <a:blip r:embed="rId15" cstate="print"/>
          <a:srcRect/>
          <a:stretch>
            <a:fillRect/>
          </a:stretch>
        </p:blipFill>
        <p:spPr bwMode="auto">
          <a:xfrm>
            <a:off x="7982465" y="1128584"/>
            <a:ext cx="1754660" cy="2636108"/>
          </a:xfrm>
          <a:prstGeom prst="rect">
            <a:avLst/>
          </a:prstGeom>
          <a:noFill/>
          <a:ln w="9525">
            <a:noFill/>
            <a:miter lim="800000"/>
            <a:headEnd/>
            <a:tailEnd/>
          </a:ln>
        </p:spPr>
      </p:pic>
      <p:sp>
        <p:nvSpPr>
          <p:cNvPr id="21" name="20 Dikdörtgen"/>
          <p:cNvSpPr/>
          <p:nvPr/>
        </p:nvSpPr>
        <p:spPr>
          <a:xfrm>
            <a:off x="300424" y="306087"/>
            <a:ext cx="7667625" cy="553998"/>
          </a:xfrm>
          <a:prstGeom prst="rect">
            <a:avLst/>
          </a:prstGeom>
          <a:noFill/>
        </p:spPr>
        <p:txBody>
          <a:bodyPr wrap="square" lIns="91440" tIns="45720" rIns="91440" bIns="45720">
            <a:spAutoFit/>
          </a:bodyPr>
          <a:lstStyle/>
          <a:p>
            <a:pPr algn="ctr"/>
            <a:r>
              <a:rPr lang="tr-TR" sz="3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KARİYER </a:t>
            </a:r>
            <a:r>
              <a:rPr lang="tr-TR" sz="3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GÜNLERİMİZ</a:t>
            </a:r>
          </a:p>
        </p:txBody>
      </p:sp>
      <p:pic>
        <p:nvPicPr>
          <p:cNvPr id="3074" name="Picture 2" descr="C:\Users\MEB\Desktop\İNDİRİLENLER\Bekir msr Meslek ve Kariyer Rehberliği.jpg"/>
          <p:cNvPicPr>
            <a:picLocks noChangeAspect="1" noChangeArrowheads="1"/>
          </p:cNvPicPr>
          <p:nvPr/>
        </p:nvPicPr>
        <p:blipFill>
          <a:blip r:embed="rId16" cstate="print"/>
          <a:srcRect/>
          <a:stretch>
            <a:fillRect/>
          </a:stretch>
        </p:blipFill>
        <p:spPr bwMode="auto">
          <a:xfrm>
            <a:off x="5947719" y="1119055"/>
            <a:ext cx="1977081" cy="2645182"/>
          </a:xfrm>
          <a:prstGeom prst="rect">
            <a:avLst/>
          </a:prstGeom>
          <a:noFill/>
        </p:spPr>
      </p:pic>
    </p:spTree>
    <p:extLst>
      <p:ext uri="{BB962C8B-B14F-4D97-AF65-F5344CB8AC3E}">
        <p14:creationId xmlns:p14="http://schemas.microsoft.com/office/powerpoint/2010/main" val="1188777094"/>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MEB\Desktop\Logo MSR.jpg"/>
          <p:cNvPicPr>
            <a:picLocks noChangeAspect="1" noChangeArrowheads="1"/>
          </p:cNvPicPr>
          <p:nvPr/>
        </p:nvPicPr>
        <p:blipFill>
          <a:blip r:embed="rId2" cstate="print"/>
          <a:srcRect/>
          <a:stretch>
            <a:fillRect/>
          </a:stretch>
        </p:blipFill>
        <p:spPr bwMode="auto">
          <a:xfrm>
            <a:off x="436237" y="3038475"/>
            <a:ext cx="727085" cy="1628775"/>
          </a:xfrm>
          <a:prstGeom prst="rect">
            <a:avLst/>
          </a:prstGeom>
          <a:noFill/>
        </p:spPr>
      </p:pic>
      <p:sp>
        <p:nvSpPr>
          <p:cNvPr id="7" name="6 Oval"/>
          <p:cNvSpPr/>
          <p:nvPr/>
        </p:nvSpPr>
        <p:spPr>
          <a:xfrm>
            <a:off x="352424" y="333375"/>
            <a:ext cx="1381125" cy="11620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9" name="Picture 4" descr="C:\Users\MEB\AppData\Local\Temp\Rar$DRa4968.38833\Hedef2020w.png"/>
          <p:cNvPicPr>
            <a:picLocks noChangeAspect="1" noChangeArrowheads="1"/>
          </p:cNvPicPr>
          <p:nvPr/>
        </p:nvPicPr>
        <p:blipFill>
          <a:blip r:embed="rId3" cstate="print"/>
          <a:srcRect/>
          <a:stretch>
            <a:fillRect/>
          </a:stretch>
        </p:blipFill>
        <p:spPr bwMode="auto">
          <a:xfrm>
            <a:off x="323850" y="357803"/>
            <a:ext cx="1343025" cy="1207980"/>
          </a:xfrm>
          <a:prstGeom prst="rect">
            <a:avLst/>
          </a:prstGeom>
          <a:noFill/>
        </p:spPr>
      </p:pic>
      <p:sp>
        <p:nvSpPr>
          <p:cNvPr id="8" name="7 Metin kutusu"/>
          <p:cNvSpPr txBox="1"/>
          <p:nvPr/>
        </p:nvSpPr>
        <p:spPr>
          <a:xfrm>
            <a:off x="8562975" y="152400"/>
            <a:ext cx="3514725" cy="646331"/>
          </a:xfrm>
          <a:prstGeom prst="rect">
            <a:avLst/>
          </a:prstGeom>
          <a:noFill/>
        </p:spPr>
        <p:txBody>
          <a:bodyPr wrap="square" rtlCol="0">
            <a:spAutoFit/>
          </a:bodyPr>
          <a:lstStyle/>
          <a:p>
            <a:pPr algn="ctr"/>
            <a:r>
              <a:rPr lang="tr-TR" b="1" dirty="0"/>
              <a:t>MAHMUT SAMİ RAMAZANOĞLU</a:t>
            </a:r>
          </a:p>
          <a:p>
            <a:pPr algn="ctr"/>
            <a:r>
              <a:rPr lang="tr-TR" b="1" dirty="0"/>
              <a:t>ANADOLU İMAM HATİP LİSESİ</a:t>
            </a:r>
          </a:p>
        </p:txBody>
      </p:sp>
      <p:pic>
        <p:nvPicPr>
          <p:cNvPr id="13" name="12 Resim" descr="05-02-2020">
            <a:hlinkClick r:id="rId4" tooltip="&quot;05-02-2020&quot;"/>
          </p:cNvPr>
          <p:cNvPicPr/>
          <p:nvPr/>
        </p:nvPicPr>
        <p:blipFill>
          <a:blip r:embed="rId5" cstate="print"/>
          <a:srcRect/>
          <a:stretch>
            <a:fillRect/>
          </a:stretch>
        </p:blipFill>
        <p:spPr bwMode="auto">
          <a:xfrm>
            <a:off x="3484605" y="922638"/>
            <a:ext cx="6161904" cy="5165124"/>
          </a:xfrm>
          <a:prstGeom prst="rect">
            <a:avLst/>
          </a:prstGeom>
          <a:noFill/>
          <a:ln w="9525">
            <a:noFill/>
            <a:miter lim="800000"/>
            <a:headEnd/>
            <a:tailEnd/>
          </a:ln>
        </p:spPr>
      </p:pic>
      <p:sp>
        <p:nvSpPr>
          <p:cNvPr id="21" name="20 Dikdörtgen"/>
          <p:cNvSpPr/>
          <p:nvPr/>
        </p:nvSpPr>
        <p:spPr>
          <a:xfrm>
            <a:off x="300424" y="306087"/>
            <a:ext cx="7667625" cy="553998"/>
          </a:xfrm>
          <a:prstGeom prst="rect">
            <a:avLst/>
          </a:prstGeom>
          <a:noFill/>
        </p:spPr>
        <p:txBody>
          <a:bodyPr wrap="square" lIns="91440" tIns="45720" rIns="91440" bIns="45720">
            <a:spAutoFit/>
          </a:bodyPr>
          <a:lstStyle/>
          <a:p>
            <a:pPr algn="ctr"/>
            <a:r>
              <a:rPr lang="tr-TR" sz="3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MEZUNLARIMIZIN DİLİNDEN</a:t>
            </a:r>
            <a:endParaRPr lang="tr-TR" sz="3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Tree>
    <p:extLst>
      <p:ext uri="{BB962C8B-B14F-4D97-AF65-F5344CB8AC3E}">
        <p14:creationId xmlns:p14="http://schemas.microsoft.com/office/powerpoint/2010/main" val="1188777094"/>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MEB\Desktop\Logo MSR.jpg"/>
          <p:cNvPicPr>
            <a:picLocks noChangeAspect="1" noChangeArrowheads="1"/>
          </p:cNvPicPr>
          <p:nvPr/>
        </p:nvPicPr>
        <p:blipFill>
          <a:blip r:embed="rId2" cstate="print"/>
          <a:srcRect/>
          <a:stretch>
            <a:fillRect/>
          </a:stretch>
        </p:blipFill>
        <p:spPr bwMode="auto">
          <a:xfrm>
            <a:off x="436237" y="3038475"/>
            <a:ext cx="727085" cy="1628775"/>
          </a:xfrm>
          <a:prstGeom prst="rect">
            <a:avLst/>
          </a:prstGeom>
          <a:noFill/>
        </p:spPr>
      </p:pic>
      <p:sp>
        <p:nvSpPr>
          <p:cNvPr id="7" name="6 Oval"/>
          <p:cNvSpPr/>
          <p:nvPr/>
        </p:nvSpPr>
        <p:spPr>
          <a:xfrm>
            <a:off x="352424" y="333375"/>
            <a:ext cx="1381125" cy="11620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9" name="Picture 4" descr="C:\Users\MEB\AppData\Local\Temp\Rar$DRa4968.38833\Hedef2020w.png"/>
          <p:cNvPicPr>
            <a:picLocks noChangeAspect="1" noChangeArrowheads="1"/>
          </p:cNvPicPr>
          <p:nvPr/>
        </p:nvPicPr>
        <p:blipFill>
          <a:blip r:embed="rId3" cstate="print"/>
          <a:srcRect/>
          <a:stretch>
            <a:fillRect/>
          </a:stretch>
        </p:blipFill>
        <p:spPr bwMode="auto">
          <a:xfrm>
            <a:off x="323850" y="357803"/>
            <a:ext cx="1343025" cy="1207980"/>
          </a:xfrm>
          <a:prstGeom prst="rect">
            <a:avLst/>
          </a:prstGeom>
          <a:noFill/>
        </p:spPr>
      </p:pic>
      <p:pic>
        <p:nvPicPr>
          <p:cNvPr id="2050" name="Picture 2" descr="C:\Users\MEB\Desktop\OKUL AFİŞ.jpg"/>
          <p:cNvPicPr>
            <a:picLocks noChangeAspect="1" noChangeArrowheads="1"/>
          </p:cNvPicPr>
          <p:nvPr/>
        </p:nvPicPr>
        <p:blipFill>
          <a:blip r:embed="rId4" cstate="print"/>
          <a:srcRect/>
          <a:stretch>
            <a:fillRect/>
          </a:stretch>
        </p:blipFill>
        <p:spPr bwMode="auto">
          <a:xfrm>
            <a:off x="2943225" y="920946"/>
            <a:ext cx="7510463" cy="5232203"/>
          </a:xfrm>
          <a:prstGeom prst="rect">
            <a:avLst/>
          </a:prstGeom>
          <a:noFill/>
        </p:spPr>
      </p:pic>
      <p:sp>
        <p:nvSpPr>
          <p:cNvPr id="8" name="7 Metin kutusu"/>
          <p:cNvSpPr txBox="1"/>
          <p:nvPr/>
        </p:nvSpPr>
        <p:spPr>
          <a:xfrm>
            <a:off x="8562975" y="152400"/>
            <a:ext cx="3514725" cy="646331"/>
          </a:xfrm>
          <a:prstGeom prst="rect">
            <a:avLst/>
          </a:prstGeom>
          <a:noFill/>
        </p:spPr>
        <p:txBody>
          <a:bodyPr wrap="square" rtlCol="0">
            <a:spAutoFit/>
          </a:bodyPr>
          <a:lstStyle/>
          <a:p>
            <a:pPr algn="ctr"/>
            <a:r>
              <a:rPr lang="tr-TR" b="1" dirty="0"/>
              <a:t>MAHMUT SAMİ RAMAZANOĞLU</a:t>
            </a:r>
          </a:p>
          <a:p>
            <a:pPr algn="ctr"/>
            <a:r>
              <a:rPr lang="tr-TR" b="1" dirty="0"/>
              <a:t>ANADOLU İMAM HATİP LİSESİ</a:t>
            </a:r>
          </a:p>
        </p:txBody>
      </p:sp>
    </p:spTree>
    <p:extLst>
      <p:ext uri="{BB962C8B-B14F-4D97-AF65-F5344CB8AC3E}">
        <p14:creationId xmlns:p14="http://schemas.microsoft.com/office/powerpoint/2010/main" val="1188777094"/>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MEB\Desktop\Logo MSR.jpg"/>
          <p:cNvPicPr>
            <a:picLocks noChangeAspect="1" noChangeArrowheads="1"/>
          </p:cNvPicPr>
          <p:nvPr/>
        </p:nvPicPr>
        <p:blipFill>
          <a:blip r:embed="rId2" cstate="print"/>
          <a:srcRect/>
          <a:stretch>
            <a:fillRect/>
          </a:stretch>
        </p:blipFill>
        <p:spPr bwMode="auto">
          <a:xfrm>
            <a:off x="436237" y="3038475"/>
            <a:ext cx="727085" cy="1628775"/>
          </a:xfrm>
          <a:prstGeom prst="rect">
            <a:avLst/>
          </a:prstGeom>
          <a:noFill/>
        </p:spPr>
      </p:pic>
      <p:sp>
        <p:nvSpPr>
          <p:cNvPr id="7" name="6 Oval"/>
          <p:cNvSpPr/>
          <p:nvPr/>
        </p:nvSpPr>
        <p:spPr>
          <a:xfrm>
            <a:off x="352424" y="333375"/>
            <a:ext cx="1381125" cy="11620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9" name="Picture 4" descr="C:\Users\MEB\AppData\Local\Temp\Rar$DRa4968.38833\Hedef2020w.png"/>
          <p:cNvPicPr>
            <a:picLocks noChangeAspect="1" noChangeArrowheads="1"/>
          </p:cNvPicPr>
          <p:nvPr/>
        </p:nvPicPr>
        <p:blipFill>
          <a:blip r:embed="rId3" cstate="print"/>
          <a:srcRect/>
          <a:stretch>
            <a:fillRect/>
          </a:stretch>
        </p:blipFill>
        <p:spPr bwMode="auto">
          <a:xfrm>
            <a:off x="323850" y="357803"/>
            <a:ext cx="1343025" cy="1207980"/>
          </a:xfrm>
          <a:prstGeom prst="rect">
            <a:avLst/>
          </a:prstGeom>
          <a:noFill/>
        </p:spPr>
      </p:pic>
      <p:sp>
        <p:nvSpPr>
          <p:cNvPr id="8" name="7 Metin kutusu"/>
          <p:cNvSpPr txBox="1"/>
          <p:nvPr/>
        </p:nvSpPr>
        <p:spPr>
          <a:xfrm>
            <a:off x="8562975" y="152400"/>
            <a:ext cx="3514725" cy="646331"/>
          </a:xfrm>
          <a:prstGeom prst="rect">
            <a:avLst/>
          </a:prstGeom>
          <a:noFill/>
        </p:spPr>
        <p:txBody>
          <a:bodyPr wrap="square" rtlCol="0">
            <a:spAutoFit/>
          </a:bodyPr>
          <a:lstStyle/>
          <a:p>
            <a:pPr algn="ctr"/>
            <a:r>
              <a:rPr lang="tr-TR" b="1" dirty="0"/>
              <a:t>MAHMUT SAMİ RAMAZANOĞLU</a:t>
            </a:r>
          </a:p>
          <a:p>
            <a:pPr algn="ctr"/>
            <a:r>
              <a:rPr lang="tr-TR" b="1" dirty="0"/>
              <a:t>ANADOLU İMAM HATİP LİSESİ</a:t>
            </a:r>
          </a:p>
        </p:txBody>
      </p:sp>
      <p:sp>
        <p:nvSpPr>
          <p:cNvPr id="21" name="20 Dikdörtgen"/>
          <p:cNvSpPr/>
          <p:nvPr/>
        </p:nvSpPr>
        <p:spPr>
          <a:xfrm>
            <a:off x="300424" y="306087"/>
            <a:ext cx="7667625" cy="553998"/>
          </a:xfrm>
          <a:prstGeom prst="rect">
            <a:avLst/>
          </a:prstGeom>
          <a:noFill/>
        </p:spPr>
        <p:txBody>
          <a:bodyPr wrap="square" lIns="91440" tIns="45720" rIns="91440" bIns="45720">
            <a:spAutoFit/>
          </a:bodyPr>
          <a:lstStyle/>
          <a:p>
            <a:pPr algn="ctr"/>
            <a:r>
              <a:rPr lang="tr-TR" sz="3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MEZUNLARIMIZIN DİLİNDEN</a:t>
            </a:r>
            <a:endParaRPr lang="tr-TR" sz="3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pic>
        <p:nvPicPr>
          <p:cNvPr id="11" name="10 Resim" descr="08-02-2019">
            <a:hlinkClick r:id="rId4" tooltip="&quot;08-02-2019&quot;"/>
          </p:cNvPr>
          <p:cNvPicPr/>
          <p:nvPr/>
        </p:nvPicPr>
        <p:blipFill>
          <a:blip r:embed="rId5" cstate="print"/>
          <a:srcRect/>
          <a:stretch>
            <a:fillRect/>
          </a:stretch>
        </p:blipFill>
        <p:spPr bwMode="auto">
          <a:xfrm>
            <a:off x="1872838" y="1210962"/>
            <a:ext cx="4256113" cy="3385753"/>
          </a:xfrm>
          <a:prstGeom prst="rect">
            <a:avLst/>
          </a:prstGeom>
          <a:noFill/>
          <a:ln w="63500">
            <a:solidFill>
              <a:schemeClr val="bg1"/>
            </a:solidFill>
            <a:round/>
            <a:headEnd/>
            <a:tailEnd/>
          </a:ln>
        </p:spPr>
      </p:pic>
      <p:pic>
        <p:nvPicPr>
          <p:cNvPr id="12" name="11 Resim" descr="08-02-2019">
            <a:hlinkClick r:id="rId6" tooltip="&quot;08-02-2019&quot;"/>
          </p:cNvPr>
          <p:cNvPicPr/>
          <p:nvPr/>
        </p:nvPicPr>
        <p:blipFill>
          <a:blip r:embed="rId7" cstate="print"/>
          <a:srcRect/>
          <a:stretch>
            <a:fillRect/>
          </a:stretch>
        </p:blipFill>
        <p:spPr bwMode="auto">
          <a:xfrm>
            <a:off x="7145088" y="1156372"/>
            <a:ext cx="4511452" cy="3020210"/>
          </a:xfrm>
          <a:prstGeom prst="rect">
            <a:avLst/>
          </a:prstGeom>
          <a:noFill/>
          <a:ln w="63500">
            <a:solidFill>
              <a:schemeClr val="bg1"/>
            </a:solidFill>
            <a:round/>
            <a:headEnd/>
            <a:tailEnd/>
          </a:ln>
        </p:spPr>
      </p:pic>
      <p:pic>
        <p:nvPicPr>
          <p:cNvPr id="14" name="13 Resim" descr="05-02-2020">
            <a:hlinkClick r:id="rId8" tooltip="&quot;05-02-2020&quot;"/>
          </p:cNvPr>
          <p:cNvPicPr/>
          <p:nvPr/>
        </p:nvPicPr>
        <p:blipFill>
          <a:blip r:embed="rId9" cstate="print"/>
          <a:srcRect/>
          <a:stretch>
            <a:fillRect/>
          </a:stretch>
        </p:blipFill>
        <p:spPr bwMode="auto">
          <a:xfrm>
            <a:off x="4843848" y="3789405"/>
            <a:ext cx="3476367" cy="2920571"/>
          </a:xfrm>
          <a:prstGeom prst="rect">
            <a:avLst/>
          </a:prstGeom>
          <a:noFill/>
          <a:ln w="63500">
            <a:solidFill>
              <a:schemeClr val="bg1"/>
            </a:solidFill>
            <a:round/>
            <a:headEnd/>
            <a:tailEnd/>
          </a:ln>
        </p:spPr>
      </p:pic>
    </p:spTree>
    <p:extLst>
      <p:ext uri="{BB962C8B-B14F-4D97-AF65-F5344CB8AC3E}">
        <p14:creationId xmlns:p14="http://schemas.microsoft.com/office/powerpoint/2010/main" val="1188777094"/>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MEB\Desktop\Logo MSR.jpg"/>
          <p:cNvPicPr>
            <a:picLocks noChangeAspect="1" noChangeArrowheads="1"/>
          </p:cNvPicPr>
          <p:nvPr/>
        </p:nvPicPr>
        <p:blipFill>
          <a:blip r:embed="rId2" cstate="print"/>
          <a:srcRect/>
          <a:stretch>
            <a:fillRect/>
          </a:stretch>
        </p:blipFill>
        <p:spPr bwMode="auto">
          <a:xfrm>
            <a:off x="436237" y="3038475"/>
            <a:ext cx="727085" cy="1628775"/>
          </a:xfrm>
          <a:prstGeom prst="rect">
            <a:avLst/>
          </a:prstGeom>
          <a:noFill/>
        </p:spPr>
      </p:pic>
      <p:sp>
        <p:nvSpPr>
          <p:cNvPr id="7" name="6 Oval"/>
          <p:cNvSpPr/>
          <p:nvPr/>
        </p:nvSpPr>
        <p:spPr>
          <a:xfrm>
            <a:off x="352424" y="333375"/>
            <a:ext cx="1381125" cy="11620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9" name="Picture 4" descr="C:\Users\MEB\AppData\Local\Temp\Rar$DRa4968.38833\Hedef2020w.png"/>
          <p:cNvPicPr>
            <a:picLocks noChangeAspect="1" noChangeArrowheads="1"/>
          </p:cNvPicPr>
          <p:nvPr/>
        </p:nvPicPr>
        <p:blipFill>
          <a:blip r:embed="rId3" cstate="print"/>
          <a:srcRect/>
          <a:stretch>
            <a:fillRect/>
          </a:stretch>
        </p:blipFill>
        <p:spPr bwMode="auto">
          <a:xfrm>
            <a:off x="323850" y="357803"/>
            <a:ext cx="1343025" cy="1207980"/>
          </a:xfrm>
          <a:prstGeom prst="rect">
            <a:avLst/>
          </a:prstGeom>
          <a:noFill/>
        </p:spPr>
      </p:pic>
      <p:sp>
        <p:nvSpPr>
          <p:cNvPr id="8" name="7 Metin kutusu"/>
          <p:cNvSpPr txBox="1"/>
          <p:nvPr/>
        </p:nvSpPr>
        <p:spPr>
          <a:xfrm>
            <a:off x="8562975" y="152400"/>
            <a:ext cx="3514725" cy="646331"/>
          </a:xfrm>
          <a:prstGeom prst="rect">
            <a:avLst/>
          </a:prstGeom>
          <a:noFill/>
        </p:spPr>
        <p:txBody>
          <a:bodyPr wrap="square" rtlCol="0">
            <a:spAutoFit/>
          </a:bodyPr>
          <a:lstStyle/>
          <a:p>
            <a:pPr algn="ctr"/>
            <a:r>
              <a:rPr lang="tr-TR" b="1" dirty="0"/>
              <a:t>MAHMUT SAMİ RAMAZANOĞLU</a:t>
            </a:r>
          </a:p>
          <a:p>
            <a:pPr algn="ctr"/>
            <a:r>
              <a:rPr lang="tr-TR" b="1" dirty="0"/>
              <a:t>ANADOLU İMAM HATİP LİSESİ</a:t>
            </a:r>
          </a:p>
        </p:txBody>
      </p:sp>
      <p:sp>
        <p:nvSpPr>
          <p:cNvPr id="21" name="20 Dikdörtgen"/>
          <p:cNvSpPr/>
          <p:nvPr/>
        </p:nvSpPr>
        <p:spPr>
          <a:xfrm>
            <a:off x="300424" y="306087"/>
            <a:ext cx="7667625" cy="553998"/>
          </a:xfrm>
          <a:prstGeom prst="rect">
            <a:avLst/>
          </a:prstGeom>
          <a:noFill/>
        </p:spPr>
        <p:txBody>
          <a:bodyPr wrap="square" lIns="91440" tIns="45720" rIns="91440" bIns="45720">
            <a:spAutoFit/>
          </a:bodyPr>
          <a:lstStyle/>
          <a:p>
            <a:pPr algn="ctr"/>
            <a:r>
              <a:rPr lang="tr-TR" sz="3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ZİRVEDEKİLER BULUŞMAMIZ</a:t>
            </a:r>
            <a:endParaRPr lang="tr-TR" sz="3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pic>
        <p:nvPicPr>
          <p:cNvPr id="10" name="9 Resim" descr="25-11-2019">
            <a:hlinkClick r:id="rId4" tooltip="&quot;25-11-2019&quot;"/>
          </p:cNvPr>
          <p:cNvPicPr/>
          <p:nvPr/>
        </p:nvPicPr>
        <p:blipFill>
          <a:blip r:embed="rId5" cstate="print"/>
          <a:srcRect/>
          <a:stretch>
            <a:fillRect/>
          </a:stretch>
        </p:blipFill>
        <p:spPr bwMode="auto">
          <a:xfrm>
            <a:off x="1994758" y="1147118"/>
            <a:ext cx="4084766" cy="4784125"/>
          </a:xfrm>
          <a:prstGeom prst="rect">
            <a:avLst/>
          </a:prstGeom>
          <a:noFill/>
          <a:ln w="9525">
            <a:noFill/>
            <a:miter lim="800000"/>
            <a:headEnd/>
            <a:tailEnd/>
          </a:ln>
        </p:spPr>
      </p:pic>
      <p:pic>
        <p:nvPicPr>
          <p:cNvPr id="13" name="12 Resim" descr="25-11-2019">
            <a:hlinkClick r:id="rId6" tooltip="&quot;25-11-2019&quot;"/>
          </p:cNvPr>
          <p:cNvPicPr/>
          <p:nvPr/>
        </p:nvPicPr>
        <p:blipFill>
          <a:blip r:embed="rId7" cstate="print"/>
          <a:srcRect/>
          <a:stretch>
            <a:fillRect/>
          </a:stretch>
        </p:blipFill>
        <p:spPr bwMode="auto">
          <a:xfrm>
            <a:off x="6804453" y="980300"/>
            <a:ext cx="4143634" cy="1696997"/>
          </a:xfrm>
          <a:prstGeom prst="rect">
            <a:avLst/>
          </a:prstGeom>
          <a:noFill/>
          <a:ln w="9525">
            <a:noFill/>
            <a:miter lim="800000"/>
            <a:headEnd/>
            <a:tailEnd/>
          </a:ln>
        </p:spPr>
      </p:pic>
      <p:pic>
        <p:nvPicPr>
          <p:cNvPr id="15" name="14 Resim" descr="12-09-2019">
            <a:hlinkClick r:id="rId8" tooltip="&quot;12-09-2019&quot;"/>
          </p:cNvPr>
          <p:cNvPicPr/>
          <p:nvPr/>
        </p:nvPicPr>
        <p:blipFill>
          <a:blip r:embed="rId9" cstate="print"/>
          <a:srcRect/>
          <a:stretch>
            <a:fillRect/>
          </a:stretch>
        </p:blipFill>
        <p:spPr bwMode="auto">
          <a:xfrm>
            <a:off x="6804454" y="2792627"/>
            <a:ext cx="4151870" cy="1771135"/>
          </a:xfrm>
          <a:prstGeom prst="rect">
            <a:avLst/>
          </a:prstGeom>
          <a:noFill/>
          <a:ln w="9525">
            <a:noFill/>
            <a:miter lim="800000"/>
            <a:headEnd/>
            <a:tailEnd/>
          </a:ln>
        </p:spPr>
      </p:pic>
      <p:pic>
        <p:nvPicPr>
          <p:cNvPr id="16" name="15 Resim" descr="19-09-2018">
            <a:hlinkClick r:id="rId10" tooltip="&quot;19-09-2018&quot;"/>
          </p:cNvPr>
          <p:cNvPicPr/>
          <p:nvPr/>
        </p:nvPicPr>
        <p:blipFill>
          <a:blip r:embed="rId11" cstate="print"/>
          <a:srcRect/>
          <a:stretch>
            <a:fillRect/>
          </a:stretch>
        </p:blipFill>
        <p:spPr bwMode="auto">
          <a:xfrm>
            <a:off x="6804453" y="4695568"/>
            <a:ext cx="4168347" cy="1573428"/>
          </a:xfrm>
          <a:prstGeom prst="rect">
            <a:avLst/>
          </a:prstGeom>
          <a:noFill/>
          <a:ln w="9525">
            <a:noFill/>
            <a:miter lim="800000"/>
            <a:headEnd/>
            <a:tailEnd/>
          </a:ln>
        </p:spPr>
      </p:pic>
    </p:spTree>
    <p:extLst>
      <p:ext uri="{BB962C8B-B14F-4D97-AF65-F5344CB8AC3E}">
        <p14:creationId xmlns:p14="http://schemas.microsoft.com/office/powerpoint/2010/main" val="1188777094"/>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MEB\Desktop\Logo MSR.jpg"/>
          <p:cNvPicPr>
            <a:picLocks noChangeAspect="1" noChangeArrowheads="1"/>
          </p:cNvPicPr>
          <p:nvPr/>
        </p:nvPicPr>
        <p:blipFill>
          <a:blip r:embed="rId2" cstate="print"/>
          <a:srcRect/>
          <a:stretch>
            <a:fillRect/>
          </a:stretch>
        </p:blipFill>
        <p:spPr bwMode="auto">
          <a:xfrm>
            <a:off x="436237" y="3038475"/>
            <a:ext cx="727085" cy="1628775"/>
          </a:xfrm>
          <a:prstGeom prst="rect">
            <a:avLst/>
          </a:prstGeom>
          <a:noFill/>
        </p:spPr>
      </p:pic>
      <p:sp>
        <p:nvSpPr>
          <p:cNvPr id="7" name="6 Oval"/>
          <p:cNvSpPr/>
          <p:nvPr/>
        </p:nvSpPr>
        <p:spPr>
          <a:xfrm>
            <a:off x="352424" y="333375"/>
            <a:ext cx="1381125" cy="11620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9" name="Picture 4" descr="C:\Users\MEB\AppData\Local\Temp\Rar$DRa4968.38833\Hedef2020w.png"/>
          <p:cNvPicPr>
            <a:picLocks noChangeAspect="1" noChangeArrowheads="1"/>
          </p:cNvPicPr>
          <p:nvPr/>
        </p:nvPicPr>
        <p:blipFill>
          <a:blip r:embed="rId3" cstate="print"/>
          <a:srcRect/>
          <a:stretch>
            <a:fillRect/>
          </a:stretch>
        </p:blipFill>
        <p:spPr bwMode="auto">
          <a:xfrm>
            <a:off x="323850" y="357803"/>
            <a:ext cx="1343025" cy="1207980"/>
          </a:xfrm>
          <a:prstGeom prst="rect">
            <a:avLst/>
          </a:prstGeom>
          <a:noFill/>
        </p:spPr>
      </p:pic>
      <p:sp>
        <p:nvSpPr>
          <p:cNvPr id="8" name="7 Metin kutusu"/>
          <p:cNvSpPr txBox="1"/>
          <p:nvPr/>
        </p:nvSpPr>
        <p:spPr>
          <a:xfrm>
            <a:off x="8562975" y="152400"/>
            <a:ext cx="3514725" cy="646331"/>
          </a:xfrm>
          <a:prstGeom prst="rect">
            <a:avLst/>
          </a:prstGeom>
          <a:noFill/>
        </p:spPr>
        <p:txBody>
          <a:bodyPr wrap="square" rtlCol="0">
            <a:spAutoFit/>
          </a:bodyPr>
          <a:lstStyle/>
          <a:p>
            <a:pPr algn="ctr"/>
            <a:r>
              <a:rPr lang="tr-TR" b="1" dirty="0"/>
              <a:t>MAHMUT SAMİ RAMAZANOĞLU</a:t>
            </a:r>
          </a:p>
          <a:p>
            <a:pPr algn="ctr"/>
            <a:r>
              <a:rPr lang="tr-TR" b="1" dirty="0"/>
              <a:t>ANADOLU İMAM HATİP LİSESİ</a:t>
            </a:r>
          </a:p>
        </p:txBody>
      </p:sp>
      <p:sp>
        <p:nvSpPr>
          <p:cNvPr id="21" name="20 Dikdörtgen"/>
          <p:cNvSpPr/>
          <p:nvPr/>
        </p:nvSpPr>
        <p:spPr>
          <a:xfrm>
            <a:off x="975927" y="306087"/>
            <a:ext cx="7667625" cy="553998"/>
          </a:xfrm>
          <a:prstGeom prst="rect">
            <a:avLst/>
          </a:prstGeom>
          <a:noFill/>
        </p:spPr>
        <p:txBody>
          <a:bodyPr wrap="square" lIns="91440" tIns="45720" rIns="91440" bIns="45720">
            <a:spAutoFit/>
          </a:bodyPr>
          <a:lstStyle/>
          <a:p>
            <a:pPr algn="ctr"/>
            <a:r>
              <a:rPr lang="tr-TR" sz="3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ÇOK DİLLİ EĞİTİM ÇALIŞMALARIMIZ</a:t>
            </a:r>
            <a:endParaRPr lang="tr-TR" sz="3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11" name="10 Metin kutusu"/>
          <p:cNvSpPr txBox="1"/>
          <p:nvPr/>
        </p:nvSpPr>
        <p:spPr>
          <a:xfrm>
            <a:off x="1700342" y="1247004"/>
            <a:ext cx="10491658" cy="4708981"/>
          </a:xfrm>
          <a:prstGeom prst="rect">
            <a:avLst/>
          </a:prstGeom>
          <a:noFill/>
        </p:spPr>
        <p:txBody>
          <a:bodyPr wrap="square" rtlCol="0">
            <a:spAutoFit/>
          </a:bodyPr>
          <a:lstStyle/>
          <a:p>
            <a:r>
              <a:rPr lang="tr-TR" sz="2000" dirty="0"/>
              <a:t>	Öğrencilerimizin farklı dillerde iletişim becerilerinin geliştirilmesi amacıyla etkin katılımların sağlandığı uluslar arası standartlarda bir öğretim programı takip ediyoruz.</a:t>
            </a:r>
          </a:p>
          <a:p>
            <a:r>
              <a:rPr lang="tr-TR" sz="2000" dirty="0"/>
              <a:t>	Düşüncelerini yazılı ve sözlü olarak akıcı ve doğru bir şekilde ifade edebilecekleri, öğrendikleri dilde sorgulamaya, araştırmaya ve bilgiye ulaşmak için dili etkin ve doğru bir şekilde kullanmaya yönelik çalışmalar yaptıkları bir ekosistem oluşturuyoruz.</a:t>
            </a:r>
          </a:p>
          <a:p>
            <a:r>
              <a:rPr lang="tr-TR" sz="2000" dirty="0"/>
              <a:t>	Uluslar arası organizasyonlar,  sınav ve yarışmalar, münazara ve MUN etkinliklerine aktif katılım sağlayan öğrencilerimiz, eğlenerek öğrenme imkanlarına sahip oluyorlar.</a:t>
            </a:r>
          </a:p>
          <a:p>
            <a:r>
              <a:rPr lang="tr-TR" sz="2000" dirty="0"/>
              <a:t>	ERASMUS+ ve e-</a:t>
            </a:r>
            <a:r>
              <a:rPr lang="tr-TR" sz="2000" dirty="0" err="1"/>
              <a:t>Twinning</a:t>
            </a:r>
            <a:r>
              <a:rPr lang="tr-TR" sz="2000" dirty="0"/>
              <a:t> uygulamaları ile Yaz aylarında Yurt Dışı dili eğitimi ile yerinde öğrenme imkanıyla kültürel etkileşim içerisinde bulunuyorlar.</a:t>
            </a:r>
          </a:p>
          <a:p>
            <a:r>
              <a:rPr lang="tr-TR" sz="2000" dirty="0"/>
              <a:t>Lisemizde çok iyi düzeyde “İngilizce” öğretimin yanında ikinci yabancı dil olarak “Arapça” eğitimi verilmektedir.</a:t>
            </a:r>
          </a:p>
          <a:p>
            <a:r>
              <a:rPr lang="tr-TR" sz="2000" dirty="0"/>
              <a:t>	Ayrıca Halk Eğitim kanalıyla İşaret Dili Eğitimi verilerek, Temel Dini Bilgiler, Hadis, Siyer ve Ayetlerin Türkiye’deki işitme engelli öğrencilere tebliğ görevi üstlenilmektedir.</a:t>
            </a:r>
          </a:p>
          <a:p>
            <a:pPr algn="just"/>
            <a:endParaRPr lang="tr-TR" sz="2000" dirty="0"/>
          </a:p>
          <a:p>
            <a:pPr algn="just"/>
            <a:endParaRPr lang="tr-TR" sz="2000" dirty="0"/>
          </a:p>
        </p:txBody>
      </p:sp>
    </p:spTree>
    <p:extLst>
      <p:ext uri="{BB962C8B-B14F-4D97-AF65-F5344CB8AC3E}">
        <p14:creationId xmlns:p14="http://schemas.microsoft.com/office/powerpoint/2010/main" val="1188777094"/>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MEB\Desktop\Logo MSR.jpg"/>
          <p:cNvPicPr>
            <a:picLocks noChangeAspect="1" noChangeArrowheads="1"/>
          </p:cNvPicPr>
          <p:nvPr/>
        </p:nvPicPr>
        <p:blipFill>
          <a:blip r:embed="rId2" cstate="print"/>
          <a:srcRect/>
          <a:stretch>
            <a:fillRect/>
          </a:stretch>
        </p:blipFill>
        <p:spPr bwMode="auto">
          <a:xfrm>
            <a:off x="436237" y="3038475"/>
            <a:ext cx="727085" cy="1628775"/>
          </a:xfrm>
          <a:prstGeom prst="rect">
            <a:avLst/>
          </a:prstGeom>
          <a:noFill/>
        </p:spPr>
      </p:pic>
      <p:sp>
        <p:nvSpPr>
          <p:cNvPr id="7" name="6 Oval"/>
          <p:cNvSpPr/>
          <p:nvPr/>
        </p:nvSpPr>
        <p:spPr>
          <a:xfrm>
            <a:off x="352424" y="333375"/>
            <a:ext cx="1381125" cy="11620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9" name="Picture 4" descr="C:\Users\MEB\AppData\Local\Temp\Rar$DRa4968.38833\Hedef2020w.png"/>
          <p:cNvPicPr>
            <a:picLocks noChangeAspect="1" noChangeArrowheads="1"/>
          </p:cNvPicPr>
          <p:nvPr/>
        </p:nvPicPr>
        <p:blipFill>
          <a:blip r:embed="rId3" cstate="print"/>
          <a:srcRect/>
          <a:stretch>
            <a:fillRect/>
          </a:stretch>
        </p:blipFill>
        <p:spPr bwMode="auto">
          <a:xfrm>
            <a:off x="323850" y="357803"/>
            <a:ext cx="1343025" cy="1207980"/>
          </a:xfrm>
          <a:prstGeom prst="rect">
            <a:avLst/>
          </a:prstGeom>
          <a:noFill/>
        </p:spPr>
      </p:pic>
      <p:sp>
        <p:nvSpPr>
          <p:cNvPr id="8" name="7 Metin kutusu"/>
          <p:cNvSpPr txBox="1"/>
          <p:nvPr/>
        </p:nvSpPr>
        <p:spPr>
          <a:xfrm>
            <a:off x="8562975" y="152400"/>
            <a:ext cx="3514725" cy="646331"/>
          </a:xfrm>
          <a:prstGeom prst="rect">
            <a:avLst/>
          </a:prstGeom>
          <a:noFill/>
        </p:spPr>
        <p:txBody>
          <a:bodyPr wrap="square" rtlCol="0">
            <a:spAutoFit/>
          </a:bodyPr>
          <a:lstStyle/>
          <a:p>
            <a:pPr algn="ctr"/>
            <a:r>
              <a:rPr lang="tr-TR" b="1" dirty="0"/>
              <a:t>MAHMUT SAMİ RAMAZANOĞLU</a:t>
            </a:r>
          </a:p>
          <a:p>
            <a:pPr algn="ctr"/>
            <a:r>
              <a:rPr lang="tr-TR" b="1" dirty="0"/>
              <a:t>ANADOLU İMAM HATİP LİSESİ</a:t>
            </a:r>
          </a:p>
        </p:txBody>
      </p:sp>
      <p:sp>
        <p:nvSpPr>
          <p:cNvPr id="21" name="20 Dikdörtgen"/>
          <p:cNvSpPr/>
          <p:nvPr/>
        </p:nvSpPr>
        <p:spPr>
          <a:xfrm>
            <a:off x="975927" y="306087"/>
            <a:ext cx="7667625" cy="553998"/>
          </a:xfrm>
          <a:prstGeom prst="rect">
            <a:avLst/>
          </a:prstGeom>
          <a:noFill/>
        </p:spPr>
        <p:txBody>
          <a:bodyPr wrap="square" lIns="91440" tIns="45720" rIns="91440" bIns="45720">
            <a:spAutoFit/>
          </a:bodyPr>
          <a:lstStyle/>
          <a:p>
            <a:pPr algn="ctr"/>
            <a:r>
              <a:rPr lang="tr-TR" sz="3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MUN ETKİNLİKLERİMİZ</a:t>
            </a:r>
            <a:endParaRPr lang="tr-TR" sz="3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pic>
        <p:nvPicPr>
          <p:cNvPr id="10" name="9 Resim" descr="19-10-2018">
            <a:hlinkClick r:id="rId4" tooltip="&quot;19-10-2018&quot;"/>
          </p:cNvPr>
          <p:cNvPicPr/>
          <p:nvPr/>
        </p:nvPicPr>
        <p:blipFill>
          <a:blip r:embed="rId5" cstate="print"/>
          <a:srcRect/>
          <a:stretch>
            <a:fillRect/>
          </a:stretch>
        </p:blipFill>
        <p:spPr bwMode="auto">
          <a:xfrm>
            <a:off x="2054106" y="1076409"/>
            <a:ext cx="2624986" cy="1617363"/>
          </a:xfrm>
          <a:prstGeom prst="rect">
            <a:avLst/>
          </a:prstGeom>
          <a:noFill/>
          <a:ln w="63500">
            <a:solidFill>
              <a:schemeClr val="bg1"/>
            </a:solidFill>
            <a:round/>
            <a:headEnd/>
            <a:tailEnd/>
          </a:ln>
        </p:spPr>
      </p:pic>
      <p:pic>
        <p:nvPicPr>
          <p:cNvPr id="12" name="11 Resim" descr="04-03-2019">
            <a:hlinkClick r:id="rId6" tooltip="&quot;04-03-2019&quot;"/>
          </p:cNvPr>
          <p:cNvPicPr/>
          <p:nvPr/>
        </p:nvPicPr>
        <p:blipFill>
          <a:blip r:embed="rId7" cstate="print"/>
          <a:srcRect/>
          <a:stretch>
            <a:fillRect/>
          </a:stretch>
        </p:blipFill>
        <p:spPr bwMode="auto">
          <a:xfrm>
            <a:off x="5313406" y="1087395"/>
            <a:ext cx="2306594" cy="1515762"/>
          </a:xfrm>
          <a:prstGeom prst="rect">
            <a:avLst/>
          </a:prstGeom>
          <a:noFill/>
          <a:ln w="63500">
            <a:solidFill>
              <a:schemeClr val="bg1"/>
            </a:solidFill>
            <a:round/>
            <a:headEnd/>
            <a:tailEnd/>
          </a:ln>
        </p:spPr>
      </p:pic>
      <p:pic>
        <p:nvPicPr>
          <p:cNvPr id="13" name="12 Resim" descr="18-03-2019">
            <a:hlinkClick r:id="rId8" tooltip="&quot;18-03-2019&quot;"/>
          </p:cNvPr>
          <p:cNvPicPr/>
          <p:nvPr/>
        </p:nvPicPr>
        <p:blipFill>
          <a:blip r:embed="rId9" cstate="print"/>
          <a:srcRect/>
          <a:stretch>
            <a:fillRect/>
          </a:stretch>
        </p:blipFill>
        <p:spPr bwMode="auto">
          <a:xfrm>
            <a:off x="5544065" y="2957384"/>
            <a:ext cx="2619633" cy="1762897"/>
          </a:xfrm>
          <a:prstGeom prst="rect">
            <a:avLst/>
          </a:prstGeom>
          <a:noFill/>
          <a:ln w="63500">
            <a:solidFill>
              <a:schemeClr val="bg1"/>
            </a:solidFill>
            <a:round/>
            <a:headEnd/>
            <a:tailEnd/>
          </a:ln>
        </p:spPr>
      </p:pic>
      <p:pic>
        <p:nvPicPr>
          <p:cNvPr id="14" name="13 Resim" descr="29-09-2019">
            <a:hlinkClick r:id="rId10" tooltip="&quot;29-09-2019&quot;"/>
          </p:cNvPr>
          <p:cNvPicPr/>
          <p:nvPr/>
        </p:nvPicPr>
        <p:blipFill>
          <a:blip r:embed="rId11" cstate="print"/>
          <a:srcRect/>
          <a:stretch>
            <a:fillRect/>
          </a:stretch>
        </p:blipFill>
        <p:spPr bwMode="auto">
          <a:xfrm>
            <a:off x="1927655" y="2850293"/>
            <a:ext cx="2792626" cy="1326292"/>
          </a:xfrm>
          <a:prstGeom prst="rect">
            <a:avLst/>
          </a:prstGeom>
          <a:noFill/>
          <a:ln w="63500">
            <a:solidFill>
              <a:schemeClr val="bg1"/>
            </a:solidFill>
            <a:miter lim="800000"/>
            <a:headEnd/>
            <a:tailEnd/>
          </a:ln>
        </p:spPr>
      </p:pic>
      <p:pic>
        <p:nvPicPr>
          <p:cNvPr id="15" name="14 Resim" descr="28-10-2019">
            <a:hlinkClick r:id="rId12" tooltip="&quot;28-10-2019&quot;"/>
          </p:cNvPr>
          <p:cNvPicPr/>
          <p:nvPr/>
        </p:nvPicPr>
        <p:blipFill>
          <a:blip r:embed="rId13" cstate="print"/>
          <a:srcRect/>
          <a:stretch>
            <a:fillRect/>
          </a:stretch>
        </p:blipFill>
        <p:spPr bwMode="auto">
          <a:xfrm>
            <a:off x="8295502" y="1227437"/>
            <a:ext cx="3286899" cy="1425146"/>
          </a:xfrm>
          <a:prstGeom prst="rect">
            <a:avLst/>
          </a:prstGeom>
          <a:noFill/>
          <a:ln w="63500">
            <a:solidFill>
              <a:schemeClr val="bg1"/>
            </a:solidFill>
            <a:round/>
            <a:headEnd/>
            <a:tailEnd/>
          </a:ln>
        </p:spPr>
      </p:pic>
      <p:pic>
        <p:nvPicPr>
          <p:cNvPr id="16" name="15 Resim" descr="19-11-2019">
            <a:hlinkClick r:id="rId14" tooltip="&quot;19-11-2019&quot;"/>
          </p:cNvPr>
          <p:cNvPicPr/>
          <p:nvPr/>
        </p:nvPicPr>
        <p:blipFill>
          <a:blip r:embed="rId15" cstate="print"/>
          <a:srcRect/>
          <a:stretch>
            <a:fillRect/>
          </a:stretch>
        </p:blipFill>
        <p:spPr bwMode="auto">
          <a:xfrm>
            <a:off x="8567351" y="2844114"/>
            <a:ext cx="3270422" cy="2197443"/>
          </a:xfrm>
          <a:prstGeom prst="rect">
            <a:avLst/>
          </a:prstGeom>
          <a:noFill/>
          <a:ln w="63500">
            <a:solidFill>
              <a:schemeClr val="bg1"/>
            </a:solidFill>
            <a:miter lim="800000"/>
            <a:headEnd/>
            <a:tailEnd/>
          </a:ln>
        </p:spPr>
      </p:pic>
      <p:pic>
        <p:nvPicPr>
          <p:cNvPr id="17" name="16 Resim" descr="10-12-2019">
            <a:hlinkClick r:id="rId16" tooltip="&quot;10-12-2019&quot;"/>
          </p:cNvPr>
          <p:cNvPicPr/>
          <p:nvPr/>
        </p:nvPicPr>
        <p:blipFill>
          <a:blip r:embed="rId17" cstate="print"/>
          <a:srcRect/>
          <a:stretch>
            <a:fillRect/>
          </a:stretch>
        </p:blipFill>
        <p:spPr bwMode="auto">
          <a:xfrm>
            <a:off x="6079524" y="4810897"/>
            <a:ext cx="3576491" cy="1544851"/>
          </a:xfrm>
          <a:prstGeom prst="rect">
            <a:avLst/>
          </a:prstGeom>
          <a:noFill/>
          <a:ln w="63500">
            <a:solidFill>
              <a:schemeClr val="bg1"/>
            </a:solidFill>
            <a:round/>
            <a:headEnd/>
            <a:tailEnd/>
          </a:ln>
        </p:spPr>
      </p:pic>
      <p:pic>
        <p:nvPicPr>
          <p:cNvPr id="18" name="17 Resim" descr="20-02-2020">
            <a:hlinkClick r:id="rId18" tooltip="&quot;20-02-2020&quot;"/>
          </p:cNvPr>
          <p:cNvPicPr/>
          <p:nvPr/>
        </p:nvPicPr>
        <p:blipFill>
          <a:blip r:embed="rId19" cstate="print"/>
          <a:srcRect/>
          <a:stretch>
            <a:fillRect/>
          </a:stretch>
        </p:blipFill>
        <p:spPr bwMode="auto">
          <a:xfrm>
            <a:off x="2421925" y="4392827"/>
            <a:ext cx="3097427" cy="1834978"/>
          </a:xfrm>
          <a:prstGeom prst="rect">
            <a:avLst/>
          </a:prstGeom>
          <a:noFill/>
          <a:ln w="63500">
            <a:solidFill>
              <a:schemeClr val="bg1"/>
            </a:solidFill>
            <a:round/>
            <a:headEnd/>
            <a:tailEnd/>
          </a:ln>
        </p:spPr>
      </p:pic>
    </p:spTree>
    <p:extLst>
      <p:ext uri="{BB962C8B-B14F-4D97-AF65-F5344CB8AC3E}">
        <p14:creationId xmlns:p14="http://schemas.microsoft.com/office/powerpoint/2010/main" val="1188777094"/>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MEB\Desktop\Logo MSR.jpg"/>
          <p:cNvPicPr>
            <a:picLocks noChangeAspect="1" noChangeArrowheads="1"/>
          </p:cNvPicPr>
          <p:nvPr/>
        </p:nvPicPr>
        <p:blipFill>
          <a:blip r:embed="rId2" cstate="print"/>
          <a:srcRect/>
          <a:stretch>
            <a:fillRect/>
          </a:stretch>
        </p:blipFill>
        <p:spPr bwMode="auto">
          <a:xfrm>
            <a:off x="436237" y="3038475"/>
            <a:ext cx="727085" cy="1628775"/>
          </a:xfrm>
          <a:prstGeom prst="rect">
            <a:avLst/>
          </a:prstGeom>
          <a:noFill/>
        </p:spPr>
      </p:pic>
      <p:sp>
        <p:nvSpPr>
          <p:cNvPr id="7" name="6 Oval"/>
          <p:cNvSpPr/>
          <p:nvPr/>
        </p:nvSpPr>
        <p:spPr>
          <a:xfrm>
            <a:off x="352424" y="333375"/>
            <a:ext cx="1381125" cy="11620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9" name="Picture 4" descr="C:\Users\MEB\AppData\Local\Temp\Rar$DRa4968.38833\Hedef2020w.png"/>
          <p:cNvPicPr>
            <a:picLocks noChangeAspect="1" noChangeArrowheads="1"/>
          </p:cNvPicPr>
          <p:nvPr/>
        </p:nvPicPr>
        <p:blipFill>
          <a:blip r:embed="rId3" cstate="print"/>
          <a:srcRect/>
          <a:stretch>
            <a:fillRect/>
          </a:stretch>
        </p:blipFill>
        <p:spPr bwMode="auto">
          <a:xfrm>
            <a:off x="323850" y="357803"/>
            <a:ext cx="1343025" cy="1207980"/>
          </a:xfrm>
          <a:prstGeom prst="rect">
            <a:avLst/>
          </a:prstGeom>
          <a:noFill/>
        </p:spPr>
      </p:pic>
      <p:sp>
        <p:nvSpPr>
          <p:cNvPr id="8" name="7 Metin kutusu"/>
          <p:cNvSpPr txBox="1"/>
          <p:nvPr/>
        </p:nvSpPr>
        <p:spPr>
          <a:xfrm>
            <a:off x="8562975" y="152400"/>
            <a:ext cx="3514725" cy="646331"/>
          </a:xfrm>
          <a:prstGeom prst="rect">
            <a:avLst/>
          </a:prstGeom>
          <a:noFill/>
        </p:spPr>
        <p:txBody>
          <a:bodyPr wrap="square" rtlCol="0">
            <a:spAutoFit/>
          </a:bodyPr>
          <a:lstStyle/>
          <a:p>
            <a:pPr algn="ctr"/>
            <a:r>
              <a:rPr lang="tr-TR" b="1" dirty="0"/>
              <a:t>MAHMUT SAMİ RAMAZANOĞLU</a:t>
            </a:r>
          </a:p>
          <a:p>
            <a:pPr algn="ctr"/>
            <a:r>
              <a:rPr lang="tr-TR" b="1" dirty="0"/>
              <a:t>ANADOLU İMAM HATİP LİSESİ</a:t>
            </a:r>
          </a:p>
        </p:txBody>
      </p:sp>
      <p:sp>
        <p:nvSpPr>
          <p:cNvPr id="21" name="20 Dikdörtgen"/>
          <p:cNvSpPr/>
          <p:nvPr/>
        </p:nvSpPr>
        <p:spPr>
          <a:xfrm>
            <a:off x="1429009" y="281373"/>
            <a:ext cx="7667625" cy="553998"/>
          </a:xfrm>
          <a:prstGeom prst="rect">
            <a:avLst/>
          </a:prstGeom>
          <a:noFill/>
        </p:spPr>
        <p:txBody>
          <a:bodyPr wrap="square" lIns="91440" tIns="45720" rIns="91440" bIns="45720">
            <a:spAutoFit/>
          </a:bodyPr>
          <a:lstStyle/>
          <a:p>
            <a:pPr algn="ctr"/>
            <a:r>
              <a:rPr lang="tr-TR" sz="3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ERASMUS+ VE ETWINNING ETKİNLİKLERİMİZ</a:t>
            </a:r>
            <a:endParaRPr lang="tr-TR" sz="3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pic>
        <p:nvPicPr>
          <p:cNvPr id="19" name="18 Resim" descr="17-06-2019">
            <a:hlinkClick r:id="rId4" tooltip="&quot;17-06-2019&quot;"/>
          </p:cNvPr>
          <p:cNvPicPr/>
          <p:nvPr/>
        </p:nvPicPr>
        <p:blipFill>
          <a:blip r:embed="rId5" cstate="print"/>
          <a:srcRect/>
          <a:stretch>
            <a:fillRect/>
          </a:stretch>
        </p:blipFill>
        <p:spPr bwMode="auto">
          <a:xfrm>
            <a:off x="1966621" y="1081216"/>
            <a:ext cx="1872212" cy="2032686"/>
          </a:xfrm>
          <a:prstGeom prst="rect">
            <a:avLst/>
          </a:prstGeom>
          <a:noFill/>
          <a:ln w="63500">
            <a:solidFill>
              <a:schemeClr val="bg1"/>
            </a:solidFill>
            <a:round/>
            <a:headEnd/>
            <a:tailEnd/>
          </a:ln>
        </p:spPr>
      </p:pic>
      <p:pic>
        <p:nvPicPr>
          <p:cNvPr id="20" name="19 Resim" descr="25-04-2019">
            <a:hlinkClick r:id="rId6" tooltip="&quot;25-04-2019&quot;"/>
          </p:cNvPr>
          <p:cNvPicPr/>
          <p:nvPr/>
        </p:nvPicPr>
        <p:blipFill>
          <a:blip r:embed="rId7" cstate="print"/>
          <a:srcRect/>
          <a:stretch>
            <a:fillRect/>
          </a:stretch>
        </p:blipFill>
        <p:spPr bwMode="auto">
          <a:xfrm>
            <a:off x="4242486" y="1079158"/>
            <a:ext cx="3926600" cy="3051217"/>
          </a:xfrm>
          <a:prstGeom prst="rect">
            <a:avLst/>
          </a:prstGeom>
          <a:noFill/>
          <a:ln w="63500">
            <a:solidFill>
              <a:schemeClr val="bg1"/>
            </a:solidFill>
            <a:round/>
            <a:headEnd/>
            <a:tailEnd/>
          </a:ln>
        </p:spPr>
      </p:pic>
      <p:pic>
        <p:nvPicPr>
          <p:cNvPr id="22" name="21 Resim" descr="11-03-2019">
            <a:hlinkClick r:id="rId8" tooltip="&quot;11-03-2019&quot;"/>
          </p:cNvPr>
          <p:cNvPicPr/>
          <p:nvPr/>
        </p:nvPicPr>
        <p:blipFill>
          <a:blip r:embed="rId9" cstate="print"/>
          <a:srcRect/>
          <a:stretch>
            <a:fillRect/>
          </a:stretch>
        </p:blipFill>
        <p:spPr bwMode="auto">
          <a:xfrm>
            <a:off x="8377881" y="1243914"/>
            <a:ext cx="3377514" cy="2179576"/>
          </a:xfrm>
          <a:prstGeom prst="rect">
            <a:avLst/>
          </a:prstGeom>
          <a:noFill/>
          <a:ln w="63500">
            <a:solidFill>
              <a:schemeClr val="bg1"/>
            </a:solidFill>
            <a:round/>
            <a:headEnd/>
            <a:tailEnd/>
          </a:ln>
        </p:spPr>
      </p:pic>
      <p:pic>
        <p:nvPicPr>
          <p:cNvPr id="23" name="22 Resim" descr="02-10-2018">
            <a:hlinkClick r:id="rId10" tooltip="&quot;02-10-2018&quot;"/>
          </p:cNvPr>
          <p:cNvPicPr/>
          <p:nvPr/>
        </p:nvPicPr>
        <p:blipFill>
          <a:blip r:embed="rId11" cstate="print"/>
          <a:srcRect/>
          <a:stretch>
            <a:fillRect/>
          </a:stretch>
        </p:blipFill>
        <p:spPr bwMode="auto">
          <a:xfrm>
            <a:off x="1944129" y="4267200"/>
            <a:ext cx="3234621" cy="2150076"/>
          </a:xfrm>
          <a:prstGeom prst="rect">
            <a:avLst/>
          </a:prstGeom>
          <a:noFill/>
          <a:ln w="63500">
            <a:solidFill>
              <a:schemeClr val="bg1"/>
            </a:solidFill>
            <a:round/>
            <a:headEnd/>
            <a:tailEnd/>
          </a:ln>
        </p:spPr>
      </p:pic>
      <p:pic>
        <p:nvPicPr>
          <p:cNvPr id="24" name="23 Resim" descr="06-10-2018">
            <a:hlinkClick r:id="rId12" tooltip="&quot;06-10-2018&quot;"/>
          </p:cNvPr>
          <p:cNvPicPr/>
          <p:nvPr/>
        </p:nvPicPr>
        <p:blipFill>
          <a:blip r:embed="rId13" cstate="print"/>
          <a:srcRect/>
          <a:stretch>
            <a:fillRect/>
          </a:stretch>
        </p:blipFill>
        <p:spPr bwMode="auto">
          <a:xfrm>
            <a:off x="5881816" y="4300152"/>
            <a:ext cx="2156264" cy="1983550"/>
          </a:xfrm>
          <a:prstGeom prst="rect">
            <a:avLst/>
          </a:prstGeom>
          <a:noFill/>
          <a:ln w="63500">
            <a:solidFill>
              <a:schemeClr val="bg1"/>
            </a:solidFill>
            <a:round/>
            <a:headEnd/>
            <a:tailEnd/>
          </a:ln>
        </p:spPr>
      </p:pic>
      <p:pic>
        <p:nvPicPr>
          <p:cNvPr id="25" name="24 Resim" descr="29-06-2018">
            <a:hlinkClick r:id="rId14" tooltip="&quot;29-06-2018&quot;"/>
          </p:cNvPr>
          <p:cNvPicPr/>
          <p:nvPr/>
        </p:nvPicPr>
        <p:blipFill>
          <a:blip r:embed="rId15" cstate="print"/>
          <a:srcRect/>
          <a:stretch>
            <a:fillRect/>
          </a:stretch>
        </p:blipFill>
        <p:spPr bwMode="auto">
          <a:xfrm>
            <a:off x="8443783" y="3822357"/>
            <a:ext cx="3226384" cy="2202531"/>
          </a:xfrm>
          <a:prstGeom prst="rect">
            <a:avLst/>
          </a:prstGeom>
          <a:noFill/>
          <a:ln w="63500">
            <a:solidFill>
              <a:schemeClr val="bg1"/>
            </a:solidFill>
            <a:round/>
            <a:headEnd/>
            <a:tailEnd/>
          </a:ln>
        </p:spPr>
      </p:pic>
    </p:spTree>
    <p:extLst>
      <p:ext uri="{BB962C8B-B14F-4D97-AF65-F5344CB8AC3E}">
        <p14:creationId xmlns:p14="http://schemas.microsoft.com/office/powerpoint/2010/main" val="1188777094"/>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MEB\Desktop\Logo MSR.jpg"/>
          <p:cNvPicPr>
            <a:picLocks noChangeAspect="1" noChangeArrowheads="1"/>
          </p:cNvPicPr>
          <p:nvPr/>
        </p:nvPicPr>
        <p:blipFill>
          <a:blip r:embed="rId2" cstate="print"/>
          <a:srcRect/>
          <a:stretch>
            <a:fillRect/>
          </a:stretch>
        </p:blipFill>
        <p:spPr bwMode="auto">
          <a:xfrm>
            <a:off x="436237" y="3038475"/>
            <a:ext cx="727085" cy="1628775"/>
          </a:xfrm>
          <a:prstGeom prst="rect">
            <a:avLst/>
          </a:prstGeom>
          <a:noFill/>
        </p:spPr>
      </p:pic>
      <p:sp>
        <p:nvSpPr>
          <p:cNvPr id="7" name="6 Oval"/>
          <p:cNvSpPr/>
          <p:nvPr/>
        </p:nvSpPr>
        <p:spPr>
          <a:xfrm>
            <a:off x="352424" y="333375"/>
            <a:ext cx="1381125" cy="11620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9" name="Picture 4" descr="C:\Users\MEB\AppData\Local\Temp\Rar$DRa4968.38833\Hedef2020w.png"/>
          <p:cNvPicPr>
            <a:picLocks noChangeAspect="1" noChangeArrowheads="1"/>
          </p:cNvPicPr>
          <p:nvPr/>
        </p:nvPicPr>
        <p:blipFill>
          <a:blip r:embed="rId3" cstate="print"/>
          <a:srcRect/>
          <a:stretch>
            <a:fillRect/>
          </a:stretch>
        </p:blipFill>
        <p:spPr bwMode="auto">
          <a:xfrm>
            <a:off x="323850" y="357803"/>
            <a:ext cx="1343025" cy="1207980"/>
          </a:xfrm>
          <a:prstGeom prst="rect">
            <a:avLst/>
          </a:prstGeom>
          <a:noFill/>
        </p:spPr>
      </p:pic>
      <p:sp>
        <p:nvSpPr>
          <p:cNvPr id="8" name="7 Metin kutusu"/>
          <p:cNvSpPr txBox="1"/>
          <p:nvPr/>
        </p:nvSpPr>
        <p:spPr>
          <a:xfrm>
            <a:off x="8562975" y="152400"/>
            <a:ext cx="3514725" cy="646331"/>
          </a:xfrm>
          <a:prstGeom prst="rect">
            <a:avLst/>
          </a:prstGeom>
          <a:noFill/>
        </p:spPr>
        <p:txBody>
          <a:bodyPr wrap="square" rtlCol="0">
            <a:spAutoFit/>
          </a:bodyPr>
          <a:lstStyle/>
          <a:p>
            <a:pPr algn="ctr"/>
            <a:r>
              <a:rPr lang="tr-TR" b="1" dirty="0"/>
              <a:t>MAHMUT SAMİ RAMAZANOĞLU</a:t>
            </a:r>
          </a:p>
          <a:p>
            <a:pPr algn="ctr"/>
            <a:r>
              <a:rPr lang="tr-TR" b="1" dirty="0"/>
              <a:t>ANADOLU İMAM HATİP LİSESİ</a:t>
            </a:r>
          </a:p>
        </p:txBody>
      </p:sp>
      <p:sp>
        <p:nvSpPr>
          <p:cNvPr id="21" name="20 Dikdörtgen"/>
          <p:cNvSpPr/>
          <p:nvPr/>
        </p:nvSpPr>
        <p:spPr>
          <a:xfrm>
            <a:off x="1429009" y="281373"/>
            <a:ext cx="7667625" cy="553998"/>
          </a:xfrm>
          <a:prstGeom prst="rect">
            <a:avLst/>
          </a:prstGeom>
          <a:noFill/>
        </p:spPr>
        <p:txBody>
          <a:bodyPr wrap="square" lIns="91440" tIns="45720" rIns="91440" bIns="45720">
            <a:spAutoFit/>
          </a:bodyPr>
          <a:lstStyle/>
          <a:p>
            <a:pPr algn="ctr"/>
            <a:r>
              <a:rPr lang="tr-TR" sz="3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İŞARET DİLİ ETKİNLİKLERİMİZ</a:t>
            </a:r>
            <a:endParaRPr lang="tr-TR" sz="3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pic>
        <p:nvPicPr>
          <p:cNvPr id="13" name="12 Resim" descr="03-12-2018">
            <a:hlinkClick r:id="rId4" tooltip="&quot;03-12-2018&quot;"/>
          </p:cNvPr>
          <p:cNvPicPr/>
          <p:nvPr/>
        </p:nvPicPr>
        <p:blipFill>
          <a:blip r:embed="rId5" cstate="print"/>
          <a:srcRect/>
          <a:stretch>
            <a:fillRect/>
          </a:stretch>
        </p:blipFill>
        <p:spPr bwMode="auto">
          <a:xfrm>
            <a:off x="2119973" y="1121246"/>
            <a:ext cx="2369648" cy="2173889"/>
          </a:xfrm>
          <a:prstGeom prst="rect">
            <a:avLst/>
          </a:prstGeom>
          <a:noFill/>
          <a:ln w="9525">
            <a:noFill/>
            <a:miter lim="800000"/>
            <a:headEnd/>
            <a:tailEnd/>
          </a:ln>
        </p:spPr>
      </p:pic>
      <p:pic>
        <p:nvPicPr>
          <p:cNvPr id="14" name="13 Resim" descr="03-12-2018">
            <a:hlinkClick r:id="rId6" tooltip="&quot;03-12-2018&quot;"/>
          </p:cNvPr>
          <p:cNvPicPr/>
          <p:nvPr/>
        </p:nvPicPr>
        <p:blipFill>
          <a:blip r:embed="rId7" cstate="print"/>
          <a:srcRect/>
          <a:stretch>
            <a:fillRect/>
          </a:stretch>
        </p:blipFill>
        <p:spPr bwMode="auto">
          <a:xfrm>
            <a:off x="4654378" y="1070919"/>
            <a:ext cx="3835984" cy="3529012"/>
          </a:xfrm>
          <a:prstGeom prst="rect">
            <a:avLst/>
          </a:prstGeom>
          <a:noFill/>
          <a:ln w="9525">
            <a:noFill/>
            <a:miter lim="800000"/>
            <a:headEnd/>
            <a:tailEnd/>
          </a:ln>
        </p:spPr>
      </p:pic>
      <p:pic>
        <p:nvPicPr>
          <p:cNvPr id="15" name="14 Resim" descr="21-02-2019">
            <a:hlinkClick r:id="rId8" tooltip="&quot;21-02-2019&quot;"/>
          </p:cNvPr>
          <p:cNvPicPr/>
          <p:nvPr/>
        </p:nvPicPr>
        <p:blipFill>
          <a:blip r:embed="rId9" cstate="print"/>
          <a:srcRect/>
          <a:stretch>
            <a:fillRect/>
          </a:stretch>
        </p:blipFill>
        <p:spPr bwMode="auto">
          <a:xfrm>
            <a:off x="8756822" y="1087396"/>
            <a:ext cx="2537254" cy="2194482"/>
          </a:xfrm>
          <a:prstGeom prst="rect">
            <a:avLst/>
          </a:prstGeom>
          <a:noFill/>
          <a:ln w="9525">
            <a:noFill/>
            <a:miter lim="800000"/>
            <a:headEnd/>
            <a:tailEnd/>
          </a:ln>
        </p:spPr>
      </p:pic>
      <p:pic>
        <p:nvPicPr>
          <p:cNvPr id="16" name="15 Resim" descr="06-05-2019">
            <a:hlinkClick r:id="rId10" tooltip="&quot;06-05-2019&quot;"/>
          </p:cNvPr>
          <p:cNvPicPr/>
          <p:nvPr/>
        </p:nvPicPr>
        <p:blipFill>
          <a:blip r:embed="rId11" cstate="print"/>
          <a:srcRect/>
          <a:stretch>
            <a:fillRect/>
          </a:stretch>
        </p:blipFill>
        <p:spPr bwMode="auto">
          <a:xfrm>
            <a:off x="2037595" y="4118919"/>
            <a:ext cx="4305540" cy="2124804"/>
          </a:xfrm>
          <a:prstGeom prst="rect">
            <a:avLst/>
          </a:prstGeom>
          <a:noFill/>
          <a:ln w="9525">
            <a:noFill/>
            <a:miter lim="800000"/>
            <a:headEnd/>
            <a:tailEnd/>
          </a:ln>
        </p:spPr>
      </p:pic>
      <p:pic>
        <p:nvPicPr>
          <p:cNvPr id="17" name="16 Resim" descr="06-05-2019">
            <a:hlinkClick r:id="rId12" tooltip="&quot;06-05-2019&quot;"/>
          </p:cNvPr>
          <p:cNvPicPr/>
          <p:nvPr/>
        </p:nvPicPr>
        <p:blipFill>
          <a:blip r:embed="rId13" cstate="print"/>
          <a:srcRect/>
          <a:stretch>
            <a:fillRect/>
          </a:stretch>
        </p:blipFill>
        <p:spPr bwMode="auto">
          <a:xfrm>
            <a:off x="8946292" y="3805882"/>
            <a:ext cx="2592301" cy="2396653"/>
          </a:xfrm>
          <a:prstGeom prst="rect">
            <a:avLst/>
          </a:prstGeom>
          <a:noFill/>
          <a:ln w="9525">
            <a:noFill/>
            <a:miter lim="800000"/>
            <a:headEnd/>
            <a:tailEnd/>
          </a:ln>
        </p:spPr>
      </p:pic>
    </p:spTree>
    <p:extLst>
      <p:ext uri="{BB962C8B-B14F-4D97-AF65-F5344CB8AC3E}">
        <p14:creationId xmlns:p14="http://schemas.microsoft.com/office/powerpoint/2010/main" val="1188777094"/>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MEB\Desktop\Logo MSR.jpg"/>
          <p:cNvPicPr>
            <a:picLocks noChangeAspect="1" noChangeArrowheads="1"/>
          </p:cNvPicPr>
          <p:nvPr/>
        </p:nvPicPr>
        <p:blipFill>
          <a:blip r:embed="rId2" cstate="print"/>
          <a:srcRect/>
          <a:stretch>
            <a:fillRect/>
          </a:stretch>
        </p:blipFill>
        <p:spPr bwMode="auto">
          <a:xfrm>
            <a:off x="436237" y="3038475"/>
            <a:ext cx="727085" cy="1628775"/>
          </a:xfrm>
          <a:prstGeom prst="rect">
            <a:avLst/>
          </a:prstGeom>
          <a:noFill/>
        </p:spPr>
      </p:pic>
      <p:sp>
        <p:nvSpPr>
          <p:cNvPr id="7" name="6 Oval"/>
          <p:cNvSpPr/>
          <p:nvPr/>
        </p:nvSpPr>
        <p:spPr>
          <a:xfrm>
            <a:off x="352424" y="333375"/>
            <a:ext cx="1381125" cy="11620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9" name="Picture 4" descr="C:\Users\MEB\AppData\Local\Temp\Rar$DRa4968.38833\Hedef2020w.png"/>
          <p:cNvPicPr>
            <a:picLocks noChangeAspect="1" noChangeArrowheads="1"/>
          </p:cNvPicPr>
          <p:nvPr/>
        </p:nvPicPr>
        <p:blipFill>
          <a:blip r:embed="rId3" cstate="print"/>
          <a:srcRect/>
          <a:stretch>
            <a:fillRect/>
          </a:stretch>
        </p:blipFill>
        <p:spPr bwMode="auto">
          <a:xfrm>
            <a:off x="323850" y="357803"/>
            <a:ext cx="1343025" cy="1207980"/>
          </a:xfrm>
          <a:prstGeom prst="rect">
            <a:avLst/>
          </a:prstGeom>
          <a:noFill/>
        </p:spPr>
      </p:pic>
      <p:sp>
        <p:nvSpPr>
          <p:cNvPr id="8" name="7 Metin kutusu"/>
          <p:cNvSpPr txBox="1"/>
          <p:nvPr/>
        </p:nvSpPr>
        <p:spPr>
          <a:xfrm>
            <a:off x="8562975" y="152400"/>
            <a:ext cx="3514725" cy="646331"/>
          </a:xfrm>
          <a:prstGeom prst="rect">
            <a:avLst/>
          </a:prstGeom>
          <a:noFill/>
        </p:spPr>
        <p:txBody>
          <a:bodyPr wrap="square" rtlCol="0">
            <a:spAutoFit/>
          </a:bodyPr>
          <a:lstStyle/>
          <a:p>
            <a:pPr algn="ctr"/>
            <a:r>
              <a:rPr lang="tr-TR" b="1" dirty="0"/>
              <a:t>MAHMUT SAMİ RAMAZANOĞLU</a:t>
            </a:r>
          </a:p>
          <a:p>
            <a:pPr algn="ctr"/>
            <a:r>
              <a:rPr lang="tr-TR" b="1" dirty="0"/>
              <a:t>ANADOLU İMAM HATİP LİSESİ</a:t>
            </a:r>
          </a:p>
        </p:txBody>
      </p:sp>
      <p:sp>
        <p:nvSpPr>
          <p:cNvPr id="21" name="20 Dikdörtgen"/>
          <p:cNvSpPr/>
          <p:nvPr/>
        </p:nvSpPr>
        <p:spPr>
          <a:xfrm>
            <a:off x="1214825" y="347275"/>
            <a:ext cx="7667625" cy="477054"/>
          </a:xfrm>
          <a:prstGeom prst="rect">
            <a:avLst/>
          </a:prstGeom>
          <a:noFill/>
        </p:spPr>
        <p:txBody>
          <a:bodyPr wrap="square" lIns="91440" tIns="45720" rIns="91440" bIns="45720">
            <a:spAutoFit/>
          </a:bodyPr>
          <a:lstStyle/>
          <a:p>
            <a:pPr algn="ctr"/>
            <a:r>
              <a:rPr lang="tr-TR" sz="2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OKUL TANITIMI VE HİTABET ÇALIŞMALARIMIZ</a:t>
            </a:r>
            <a:endParaRPr lang="tr-TR" sz="25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12" name="11 Metin kutusu"/>
          <p:cNvSpPr txBox="1"/>
          <p:nvPr/>
        </p:nvSpPr>
        <p:spPr>
          <a:xfrm>
            <a:off x="1642676" y="1444713"/>
            <a:ext cx="10120955" cy="5632311"/>
          </a:xfrm>
          <a:prstGeom prst="rect">
            <a:avLst/>
          </a:prstGeom>
          <a:noFill/>
        </p:spPr>
        <p:txBody>
          <a:bodyPr wrap="square" rtlCol="0">
            <a:spAutoFit/>
          </a:bodyPr>
          <a:lstStyle/>
          <a:p>
            <a:r>
              <a:rPr lang="tr-TR" sz="2000" dirty="0"/>
              <a:t>	Yönetici, öğretmen ve öğrencilerin çevreleriyle güçlü iletişim-etkileşim içinde olmasını sağlayacak çalışmalar gerçekleştirmek.</a:t>
            </a:r>
          </a:p>
          <a:p>
            <a:r>
              <a:rPr lang="tr-TR" sz="2000" dirty="0"/>
              <a:t>	Okulumuzun tanıtımına katkı sağlamak, diğer okulların okulumuza yönelik bilgilerini ve </a:t>
            </a:r>
            <a:r>
              <a:rPr lang="tr-TR" sz="2000" dirty="0" err="1"/>
              <a:t>farkındalıklarını</a:t>
            </a:r>
            <a:r>
              <a:rPr lang="tr-TR" sz="2000" dirty="0"/>
              <a:t> artırmak.</a:t>
            </a:r>
          </a:p>
          <a:p>
            <a:r>
              <a:rPr lang="tr-TR" sz="2000" dirty="0"/>
              <a:t>	Hitabet ve mesleki uygulamaların din hizmetlerindeki önemini kavraması, </a:t>
            </a:r>
          </a:p>
          <a:p>
            <a:r>
              <a:rPr lang="tr-TR" sz="2000" dirty="0"/>
              <a:t>	Toplumla iletişim kurma becerisi kazanması, </a:t>
            </a:r>
          </a:p>
          <a:p>
            <a:r>
              <a:rPr lang="tr-TR" sz="2000" dirty="0"/>
              <a:t>	Din hizmeti uygulamalarının aşamalarını bilmesi,</a:t>
            </a:r>
          </a:p>
          <a:p>
            <a:r>
              <a:rPr lang="tr-TR" sz="2000" dirty="0"/>
              <a:t>	Farklı mekân ve ortamlarda din hizmeti uygulamalarını usulüne uygun olarak gerçekleştirmesi, </a:t>
            </a:r>
          </a:p>
          <a:p>
            <a:r>
              <a:rPr lang="tr-TR" sz="2000" dirty="0"/>
              <a:t>	İmam hatiplik, müezzinlik, vaizlik/</a:t>
            </a:r>
            <a:r>
              <a:rPr lang="tr-TR" sz="2000" dirty="0" err="1"/>
              <a:t>vaizelik</a:t>
            </a:r>
            <a:r>
              <a:rPr lang="tr-TR" sz="2000" dirty="0"/>
              <a:t> ve </a:t>
            </a:r>
            <a:r>
              <a:rPr lang="tr-TR" sz="2000" dirty="0" err="1"/>
              <a:t>Kur’an</a:t>
            </a:r>
            <a:r>
              <a:rPr lang="tr-TR" sz="2000" dirty="0"/>
              <a:t> öğreticiliği uygulama becerisi kazanması, </a:t>
            </a:r>
          </a:p>
          <a:p>
            <a:r>
              <a:rPr lang="tr-TR" sz="2000" dirty="0"/>
              <a:t>	Din hizmeti uygulamalarını yapmaya istekli olması.</a:t>
            </a:r>
          </a:p>
          <a:p>
            <a:r>
              <a:rPr lang="tr-TR" sz="2000" dirty="0"/>
              <a:t>	Öğrencilerimizin kardeşleriyle buluşup İmam Hatiplik şuurunu beraber hissederek İmam Hatipler arası kaynaşma ve samimiyet sağlaması</a:t>
            </a:r>
          </a:p>
          <a:p>
            <a:pPr algn="just"/>
            <a:r>
              <a:rPr lang="tr-TR" sz="2000" dirty="0"/>
              <a:t>	</a:t>
            </a:r>
          </a:p>
          <a:p>
            <a:endParaRPr lang="tr-TR" sz="2000" dirty="0"/>
          </a:p>
          <a:p>
            <a:pPr algn="just"/>
            <a:endParaRPr lang="tr-TR" sz="2000" dirty="0"/>
          </a:p>
          <a:p>
            <a:pPr algn="just"/>
            <a:endParaRPr lang="tr-TR" sz="2000" dirty="0"/>
          </a:p>
        </p:txBody>
      </p:sp>
    </p:spTree>
    <p:extLst>
      <p:ext uri="{BB962C8B-B14F-4D97-AF65-F5344CB8AC3E}">
        <p14:creationId xmlns:p14="http://schemas.microsoft.com/office/powerpoint/2010/main" val="1188777094"/>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MEB\Desktop\Logo MSR.jpg"/>
          <p:cNvPicPr>
            <a:picLocks noChangeAspect="1" noChangeArrowheads="1"/>
          </p:cNvPicPr>
          <p:nvPr/>
        </p:nvPicPr>
        <p:blipFill>
          <a:blip r:embed="rId2" cstate="print"/>
          <a:srcRect/>
          <a:stretch>
            <a:fillRect/>
          </a:stretch>
        </p:blipFill>
        <p:spPr bwMode="auto">
          <a:xfrm>
            <a:off x="436237" y="3038475"/>
            <a:ext cx="727085" cy="1628775"/>
          </a:xfrm>
          <a:prstGeom prst="rect">
            <a:avLst/>
          </a:prstGeom>
          <a:noFill/>
        </p:spPr>
      </p:pic>
      <p:sp>
        <p:nvSpPr>
          <p:cNvPr id="7" name="6 Oval"/>
          <p:cNvSpPr/>
          <p:nvPr/>
        </p:nvSpPr>
        <p:spPr>
          <a:xfrm>
            <a:off x="352424" y="333375"/>
            <a:ext cx="1381125" cy="11620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9" name="Picture 4" descr="C:\Users\MEB\AppData\Local\Temp\Rar$DRa4968.38833\Hedef2020w.png"/>
          <p:cNvPicPr>
            <a:picLocks noChangeAspect="1" noChangeArrowheads="1"/>
          </p:cNvPicPr>
          <p:nvPr/>
        </p:nvPicPr>
        <p:blipFill>
          <a:blip r:embed="rId3" cstate="print"/>
          <a:srcRect/>
          <a:stretch>
            <a:fillRect/>
          </a:stretch>
        </p:blipFill>
        <p:spPr bwMode="auto">
          <a:xfrm>
            <a:off x="323850" y="357803"/>
            <a:ext cx="1343025" cy="1207980"/>
          </a:xfrm>
          <a:prstGeom prst="rect">
            <a:avLst/>
          </a:prstGeom>
          <a:noFill/>
        </p:spPr>
      </p:pic>
      <p:sp>
        <p:nvSpPr>
          <p:cNvPr id="8" name="7 Metin kutusu"/>
          <p:cNvSpPr txBox="1"/>
          <p:nvPr/>
        </p:nvSpPr>
        <p:spPr>
          <a:xfrm>
            <a:off x="8562975" y="152400"/>
            <a:ext cx="3514725" cy="646331"/>
          </a:xfrm>
          <a:prstGeom prst="rect">
            <a:avLst/>
          </a:prstGeom>
          <a:noFill/>
        </p:spPr>
        <p:txBody>
          <a:bodyPr wrap="square" rtlCol="0">
            <a:spAutoFit/>
          </a:bodyPr>
          <a:lstStyle/>
          <a:p>
            <a:pPr algn="ctr"/>
            <a:r>
              <a:rPr lang="tr-TR" b="1" dirty="0"/>
              <a:t>MAHMUT SAMİ RAMAZANOĞLU</a:t>
            </a:r>
          </a:p>
          <a:p>
            <a:pPr algn="ctr"/>
            <a:r>
              <a:rPr lang="tr-TR" b="1" dirty="0"/>
              <a:t>ANADOLU İMAM HATİP LİSESİ</a:t>
            </a:r>
          </a:p>
        </p:txBody>
      </p:sp>
      <p:sp>
        <p:nvSpPr>
          <p:cNvPr id="21" name="20 Dikdörtgen"/>
          <p:cNvSpPr/>
          <p:nvPr/>
        </p:nvSpPr>
        <p:spPr>
          <a:xfrm>
            <a:off x="1214825" y="347275"/>
            <a:ext cx="7667625" cy="477054"/>
          </a:xfrm>
          <a:prstGeom prst="rect">
            <a:avLst/>
          </a:prstGeom>
          <a:noFill/>
        </p:spPr>
        <p:txBody>
          <a:bodyPr wrap="square" lIns="91440" tIns="45720" rIns="91440" bIns="45720">
            <a:spAutoFit/>
          </a:bodyPr>
          <a:lstStyle/>
          <a:p>
            <a:pPr algn="ctr"/>
            <a:r>
              <a:rPr lang="tr-TR" sz="2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OKUL TANITIMI VE HİTABET ÇALIŞMALARIMIZ</a:t>
            </a:r>
            <a:endParaRPr lang="tr-TR" sz="25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pic>
        <p:nvPicPr>
          <p:cNvPr id="10" name="9 Resim" descr="18-01-2018">
            <a:hlinkClick r:id="rId4" tooltip="&quot;18-01-2018&quot;"/>
          </p:cNvPr>
          <p:cNvPicPr/>
          <p:nvPr/>
        </p:nvPicPr>
        <p:blipFill>
          <a:blip r:embed="rId5" cstate="print"/>
          <a:srcRect/>
          <a:stretch>
            <a:fillRect/>
          </a:stretch>
        </p:blipFill>
        <p:spPr bwMode="auto">
          <a:xfrm>
            <a:off x="1988168" y="1128584"/>
            <a:ext cx="2056611" cy="2133600"/>
          </a:xfrm>
          <a:prstGeom prst="rect">
            <a:avLst/>
          </a:prstGeom>
          <a:noFill/>
          <a:ln w="50800">
            <a:solidFill>
              <a:schemeClr val="bg1"/>
            </a:solidFill>
            <a:round/>
            <a:headEnd/>
            <a:tailEnd/>
          </a:ln>
        </p:spPr>
      </p:pic>
      <p:pic>
        <p:nvPicPr>
          <p:cNvPr id="11" name="10 Resim" descr="13-03-2019">
            <a:hlinkClick r:id="rId6" tooltip="&quot;13-03-2019&quot;"/>
          </p:cNvPr>
          <p:cNvPicPr/>
          <p:nvPr/>
        </p:nvPicPr>
        <p:blipFill>
          <a:blip r:embed="rId7" cstate="print"/>
          <a:srcRect/>
          <a:stretch>
            <a:fillRect/>
          </a:stretch>
        </p:blipFill>
        <p:spPr bwMode="auto">
          <a:xfrm>
            <a:off x="2042986" y="3649362"/>
            <a:ext cx="2537252" cy="2125362"/>
          </a:xfrm>
          <a:prstGeom prst="rect">
            <a:avLst/>
          </a:prstGeom>
          <a:noFill/>
          <a:ln w="50800">
            <a:solidFill>
              <a:schemeClr val="bg1"/>
            </a:solidFill>
            <a:miter lim="800000"/>
            <a:headEnd/>
            <a:tailEnd/>
          </a:ln>
        </p:spPr>
      </p:pic>
      <p:pic>
        <p:nvPicPr>
          <p:cNvPr id="13" name="12 Resim" descr="14-03-2019">
            <a:hlinkClick r:id="rId8" tooltip="&quot;14-03-2019&quot;"/>
          </p:cNvPr>
          <p:cNvPicPr/>
          <p:nvPr/>
        </p:nvPicPr>
        <p:blipFill>
          <a:blip r:embed="rId9" cstate="print"/>
          <a:srcRect/>
          <a:stretch>
            <a:fillRect/>
          </a:stretch>
        </p:blipFill>
        <p:spPr bwMode="auto">
          <a:xfrm>
            <a:off x="5099221" y="3657599"/>
            <a:ext cx="3671227" cy="2117124"/>
          </a:xfrm>
          <a:prstGeom prst="rect">
            <a:avLst/>
          </a:prstGeom>
          <a:noFill/>
          <a:ln w="50800">
            <a:solidFill>
              <a:schemeClr val="bg1"/>
            </a:solidFill>
            <a:miter lim="800000"/>
            <a:headEnd/>
            <a:tailEnd/>
          </a:ln>
        </p:spPr>
      </p:pic>
      <p:pic>
        <p:nvPicPr>
          <p:cNvPr id="14" name="13 Resim" descr="14-03-2019">
            <a:hlinkClick r:id="rId10" tooltip="&quot;14-03-2019&quot;"/>
          </p:cNvPr>
          <p:cNvPicPr/>
          <p:nvPr/>
        </p:nvPicPr>
        <p:blipFill>
          <a:blip r:embed="rId11" cstate="print"/>
          <a:srcRect/>
          <a:stretch>
            <a:fillRect/>
          </a:stretch>
        </p:blipFill>
        <p:spPr bwMode="auto">
          <a:xfrm>
            <a:off x="4242487" y="1128584"/>
            <a:ext cx="2471352" cy="2118166"/>
          </a:xfrm>
          <a:prstGeom prst="rect">
            <a:avLst/>
          </a:prstGeom>
          <a:noFill/>
          <a:ln w="50800">
            <a:solidFill>
              <a:schemeClr val="bg1"/>
            </a:solidFill>
            <a:round/>
            <a:headEnd/>
            <a:tailEnd/>
          </a:ln>
        </p:spPr>
      </p:pic>
      <p:pic>
        <p:nvPicPr>
          <p:cNvPr id="15" name="14 Resim" descr="22-04-2019">
            <a:hlinkClick r:id="rId12" tooltip="&quot;22-04-2019&quot;"/>
          </p:cNvPr>
          <p:cNvPicPr/>
          <p:nvPr/>
        </p:nvPicPr>
        <p:blipFill>
          <a:blip r:embed="rId13" cstate="print"/>
          <a:srcRect/>
          <a:stretch>
            <a:fillRect/>
          </a:stretch>
        </p:blipFill>
        <p:spPr bwMode="auto">
          <a:xfrm>
            <a:off x="6960973" y="1128583"/>
            <a:ext cx="1952368" cy="2141839"/>
          </a:xfrm>
          <a:prstGeom prst="rect">
            <a:avLst/>
          </a:prstGeom>
          <a:noFill/>
          <a:ln w="50800">
            <a:solidFill>
              <a:schemeClr val="bg1"/>
            </a:solidFill>
            <a:round/>
            <a:headEnd/>
            <a:tailEnd/>
          </a:ln>
        </p:spPr>
      </p:pic>
      <p:pic>
        <p:nvPicPr>
          <p:cNvPr id="16" name="15 Resim" descr="22-04-2019">
            <a:hlinkClick r:id="rId14" tooltip="&quot;22-04-2019&quot;"/>
          </p:cNvPr>
          <p:cNvPicPr/>
          <p:nvPr/>
        </p:nvPicPr>
        <p:blipFill>
          <a:blip r:embed="rId15" cstate="print"/>
          <a:srcRect/>
          <a:stretch>
            <a:fillRect/>
          </a:stretch>
        </p:blipFill>
        <p:spPr bwMode="auto">
          <a:xfrm>
            <a:off x="9143999" y="1128584"/>
            <a:ext cx="2496066" cy="2125362"/>
          </a:xfrm>
          <a:prstGeom prst="rect">
            <a:avLst/>
          </a:prstGeom>
          <a:noFill/>
          <a:ln w="50800">
            <a:solidFill>
              <a:schemeClr val="bg1"/>
            </a:solidFill>
            <a:miter lim="800000"/>
            <a:headEnd/>
            <a:tailEnd/>
          </a:ln>
        </p:spPr>
      </p:pic>
      <p:pic>
        <p:nvPicPr>
          <p:cNvPr id="17" name="16 Resim" descr="13-03-2019">
            <a:hlinkClick r:id="rId16" tooltip="&quot;13-03-2019&quot;"/>
          </p:cNvPr>
          <p:cNvPicPr/>
          <p:nvPr/>
        </p:nvPicPr>
        <p:blipFill>
          <a:blip r:embed="rId17" cstate="print"/>
          <a:srcRect/>
          <a:stretch>
            <a:fillRect/>
          </a:stretch>
        </p:blipFill>
        <p:spPr bwMode="auto">
          <a:xfrm>
            <a:off x="9078095" y="3641125"/>
            <a:ext cx="2559119" cy="2112104"/>
          </a:xfrm>
          <a:prstGeom prst="rect">
            <a:avLst/>
          </a:prstGeom>
          <a:noFill/>
          <a:ln w="50800">
            <a:solidFill>
              <a:schemeClr val="bg1"/>
            </a:solidFill>
            <a:miter lim="800000"/>
            <a:headEnd/>
            <a:tailEnd/>
          </a:ln>
        </p:spPr>
      </p:pic>
    </p:spTree>
    <p:extLst>
      <p:ext uri="{BB962C8B-B14F-4D97-AF65-F5344CB8AC3E}">
        <p14:creationId xmlns:p14="http://schemas.microsoft.com/office/powerpoint/2010/main" val="1188777094"/>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MEB\Desktop\Logo MSR.jpg"/>
          <p:cNvPicPr>
            <a:picLocks noChangeAspect="1" noChangeArrowheads="1"/>
          </p:cNvPicPr>
          <p:nvPr/>
        </p:nvPicPr>
        <p:blipFill>
          <a:blip r:embed="rId2" cstate="print"/>
          <a:srcRect/>
          <a:stretch>
            <a:fillRect/>
          </a:stretch>
        </p:blipFill>
        <p:spPr bwMode="auto">
          <a:xfrm>
            <a:off x="436237" y="3038475"/>
            <a:ext cx="727085" cy="1628775"/>
          </a:xfrm>
          <a:prstGeom prst="rect">
            <a:avLst/>
          </a:prstGeom>
          <a:noFill/>
        </p:spPr>
      </p:pic>
      <p:sp>
        <p:nvSpPr>
          <p:cNvPr id="7" name="6 Oval"/>
          <p:cNvSpPr/>
          <p:nvPr/>
        </p:nvSpPr>
        <p:spPr>
          <a:xfrm>
            <a:off x="352424" y="333375"/>
            <a:ext cx="1381125" cy="11620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9" name="Picture 4" descr="C:\Users\MEB\AppData\Local\Temp\Rar$DRa4968.38833\Hedef2020w.png"/>
          <p:cNvPicPr>
            <a:picLocks noChangeAspect="1" noChangeArrowheads="1"/>
          </p:cNvPicPr>
          <p:nvPr/>
        </p:nvPicPr>
        <p:blipFill>
          <a:blip r:embed="rId3" cstate="print"/>
          <a:srcRect/>
          <a:stretch>
            <a:fillRect/>
          </a:stretch>
        </p:blipFill>
        <p:spPr bwMode="auto">
          <a:xfrm>
            <a:off x="323850" y="357803"/>
            <a:ext cx="1343025" cy="1207980"/>
          </a:xfrm>
          <a:prstGeom prst="rect">
            <a:avLst/>
          </a:prstGeom>
          <a:noFill/>
        </p:spPr>
      </p:pic>
      <p:sp>
        <p:nvSpPr>
          <p:cNvPr id="8" name="7 Metin kutusu"/>
          <p:cNvSpPr txBox="1"/>
          <p:nvPr/>
        </p:nvSpPr>
        <p:spPr>
          <a:xfrm>
            <a:off x="8562975" y="152400"/>
            <a:ext cx="3514725" cy="646331"/>
          </a:xfrm>
          <a:prstGeom prst="rect">
            <a:avLst/>
          </a:prstGeom>
          <a:noFill/>
        </p:spPr>
        <p:txBody>
          <a:bodyPr wrap="square" rtlCol="0">
            <a:spAutoFit/>
          </a:bodyPr>
          <a:lstStyle/>
          <a:p>
            <a:pPr algn="ctr"/>
            <a:r>
              <a:rPr lang="tr-TR" b="1" dirty="0"/>
              <a:t>MAHMUT SAMİ RAMAZANOĞLU</a:t>
            </a:r>
          </a:p>
          <a:p>
            <a:pPr algn="ctr"/>
            <a:r>
              <a:rPr lang="tr-TR" b="1" dirty="0"/>
              <a:t>ANADOLU İMAM HATİP LİSESİ</a:t>
            </a:r>
          </a:p>
        </p:txBody>
      </p:sp>
      <p:sp>
        <p:nvSpPr>
          <p:cNvPr id="21" name="20 Dikdörtgen"/>
          <p:cNvSpPr/>
          <p:nvPr/>
        </p:nvSpPr>
        <p:spPr>
          <a:xfrm>
            <a:off x="1429009" y="281373"/>
            <a:ext cx="7667625" cy="553998"/>
          </a:xfrm>
          <a:prstGeom prst="rect">
            <a:avLst/>
          </a:prstGeom>
          <a:noFill/>
        </p:spPr>
        <p:txBody>
          <a:bodyPr wrap="square" lIns="91440" tIns="45720" rIns="91440" bIns="45720">
            <a:spAutoFit/>
          </a:bodyPr>
          <a:lstStyle/>
          <a:p>
            <a:pPr algn="ctr"/>
            <a:r>
              <a:rPr lang="tr-TR" sz="3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EV ZİYARETLERİ</a:t>
            </a:r>
            <a:endParaRPr lang="tr-TR" sz="3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12" name="11 Metin kutusu"/>
          <p:cNvSpPr txBox="1"/>
          <p:nvPr/>
        </p:nvSpPr>
        <p:spPr>
          <a:xfrm>
            <a:off x="1733293" y="1757751"/>
            <a:ext cx="10120955" cy="3785652"/>
          </a:xfrm>
          <a:prstGeom prst="rect">
            <a:avLst/>
          </a:prstGeom>
          <a:noFill/>
        </p:spPr>
        <p:txBody>
          <a:bodyPr wrap="square" rtlCol="0">
            <a:spAutoFit/>
          </a:bodyPr>
          <a:lstStyle/>
          <a:p>
            <a:pPr algn="just"/>
            <a:r>
              <a:rPr lang="tr-TR" sz="2000" dirty="0"/>
              <a:t>	 Dezavantajlı öğrencilerimizin sosyal-duygusal gelişimlerini önceleyerek onların birçok açıdan gelişimlerine destek vermek,</a:t>
            </a:r>
          </a:p>
          <a:p>
            <a:pPr algn="just"/>
            <a:r>
              <a:rPr lang="tr-TR" sz="2000" dirty="0"/>
              <a:t>	Ailelerin desteğiyle her kademedeki öğrencilerin hayat kalitelerini ve gelişimlerini olumsuz etkileyen çeşitli aksaklıkları tespit etmek,</a:t>
            </a:r>
          </a:p>
          <a:p>
            <a:pPr algn="just"/>
            <a:r>
              <a:rPr lang="tr-TR" sz="2000" dirty="0"/>
              <a:t>	Her türlü bağımlılıkla mücadele etmek,</a:t>
            </a:r>
          </a:p>
          <a:p>
            <a:pPr algn="just"/>
            <a:r>
              <a:rPr lang="tr-TR" sz="2000" dirty="0"/>
              <a:t>	Öğrencilere toplumun bir parçası olduklarını hissettirerek onların faydalı bireyler olmalarına katkıda bulunmak</a:t>
            </a:r>
          </a:p>
          <a:p>
            <a:pPr algn="just"/>
            <a:r>
              <a:rPr lang="tr-TR" sz="2000" dirty="0"/>
              <a:t>	Akademik başarılarını daha da üst </a:t>
            </a:r>
          </a:p>
          <a:p>
            <a:pPr algn="just"/>
            <a:r>
              <a:rPr lang="tr-TR" sz="2000" dirty="0"/>
              <a:t>	</a:t>
            </a:r>
          </a:p>
          <a:p>
            <a:endParaRPr lang="tr-TR" sz="2000" dirty="0"/>
          </a:p>
          <a:p>
            <a:pPr algn="just"/>
            <a:endParaRPr lang="tr-TR" sz="2000" dirty="0"/>
          </a:p>
          <a:p>
            <a:pPr algn="just"/>
            <a:endParaRPr lang="tr-TR" sz="2000" dirty="0"/>
          </a:p>
        </p:txBody>
      </p:sp>
    </p:spTree>
    <p:extLst>
      <p:ext uri="{BB962C8B-B14F-4D97-AF65-F5344CB8AC3E}">
        <p14:creationId xmlns:p14="http://schemas.microsoft.com/office/powerpoint/2010/main" val="1188777094"/>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MEB\Desktop\Logo MSR.jpg"/>
          <p:cNvPicPr>
            <a:picLocks noChangeAspect="1" noChangeArrowheads="1"/>
          </p:cNvPicPr>
          <p:nvPr/>
        </p:nvPicPr>
        <p:blipFill>
          <a:blip r:embed="rId2" cstate="print"/>
          <a:srcRect/>
          <a:stretch>
            <a:fillRect/>
          </a:stretch>
        </p:blipFill>
        <p:spPr bwMode="auto">
          <a:xfrm>
            <a:off x="436237" y="3038475"/>
            <a:ext cx="727085" cy="1628775"/>
          </a:xfrm>
          <a:prstGeom prst="rect">
            <a:avLst/>
          </a:prstGeom>
          <a:noFill/>
        </p:spPr>
      </p:pic>
      <p:sp>
        <p:nvSpPr>
          <p:cNvPr id="7" name="6 Oval"/>
          <p:cNvSpPr/>
          <p:nvPr/>
        </p:nvSpPr>
        <p:spPr>
          <a:xfrm>
            <a:off x="352424" y="333375"/>
            <a:ext cx="1381125" cy="11620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9" name="Picture 4" descr="C:\Users\MEB\AppData\Local\Temp\Rar$DRa4968.38833\Hedef2020w.png"/>
          <p:cNvPicPr>
            <a:picLocks noChangeAspect="1" noChangeArrowheads="1"/>
          </p:cNvPicPr>
          <p:nvPr/>
        </p:nvPicPr>
        <p:blipFill>
          <a:blip r:embed="rId3" cstate="print"/>
          <a:srcRect/>
          <a:stretch>
            <a:fillRect/>
          </a:stretch>
        </p:blipFill>
        <p:spPr bwMode="auto">
          <a:xfrm>
            <a:off x="323850" y="357803"/>
            <a:ext cx="1343025" cy="1207980"/>
          </a:xfrm>
          <a:prstGeom prst="rect">
            <a:avLst/>
          </a:prstGeom>
          <a:noFill/>
        </p:spPr>
      </p:pic>
      <p:sp>
        <p:nvSpPr>
          <p:cNvPr id="8" name="7 Metin kutusu"/>
          <p:cNvSpPr txBox="1"/>
          <p:nvPr/>
        </p:nvSpPr>
        <p:spPr>
          <a:xfrm>
            <a:off x="8562975" y="152400"/>
            <a:ext cx="3514725" cy="646331"/>
          </a:xfrm>
          <a:prstGeom prst="rect">
            <a:avLst/>
          </a:prstGeom>
          <a:noFill/>
        </p:spPr>
        <p:txBody>
          <a:bodyPr wrap="square" rtlCol="0">
            <a:spAutoFit/>
          </a:bodyPr>
          <a:lstStyle/>
          <a:p>
            <a:pPr algn="ctr"/>
            <a:r>
              <a:rPr lang="tr-TR" b="1" dirty="0"/>
              <a:t>MAHMUT SAMİ RAMAZANOĞLU</a:t>
            </a:r>
          </a:p>
          <a:p>
            <a:pPr algn="ctr"/>
            <a:r>
              <a:rPr lang="tr-TR" b="1" dirty="0"/>
              <a:t>ANADOLU İMAM HATİP LİSESİ</a:t>
            </a:r>
          </a:p>
        </p:txBody>
      </p:sp>
      <p:sp>
        <p:nvSpPr>
          <p:cNvPr id="21" name="20 Dikdörtgen"/>
          <p:cNvSpPr/>
          <p:nvPr/>
        </p:nvSpPr>
        <p:spPr>
          <a:xfrm>
            <a:off x="1429009" y="281373"/>
            <a:ext cx="7667625" cy="553998"/>
          </a:xfrm>
          <a:prstGeom prst="rect">
            <a:avLst/>
          </a:prstGeom>
          <a:noFill/>
        </p:spPr>
        <p:txBody>
          <a:bodyPr wrap="square" lIns="91440" tIns="45720" rIns="91440" bIns="45720">
            <a:spAutoFit/>
          </a:bodyPr>
          <a:lstStyle/>
          <a:p>
            <a:pPr algn="ctr"/>
            <a:r>
              <a:rPr lang="tr-TR" sz="3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EV ZİYARETLERİ</a:t>
            </a:r>
            <a:endParaRPr lang="tr-TR" sz="3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pic>
        <p:nvPicPr>
          <p:cNvPr id="2" name="Picture 2" descr="C:\Users\MEB\Desktop\VELİ ZİYARETLERİ.jpeg"/>
          <p:cNvPicPr>
            <a:picLocks noChangeAspect="1" noChangeArrowheads="1"/>
          </p:cNvPicPr>
          <p:nvPr/>
        </p:nvPicPr>
        <p:blipFill>
          <a:blip r:embed="rId4" cstate="print"/>
          <a:srcRect/>
          <a:stretch>
            <a:fillRect/>
          </a:stretch>
        </p:blipFill>
        <p:spPr bwMode="auto">
          <a:xfrm>
            <a:off x="1919416" y="1141391"/>
            <a:ext cx="3550508" cy="5022823"/>
          </a:xfrm>
          <a:prstGeom prst="rect">
            <a:avLst/>
          </a:prstGeom>
          <a:noFill/>
        </p:spPr>
      </p:pic>
      <p:pic>
        <p:nvPicPr>
          <p:cNvPr id="1027" name="Picture 3" descr="C:\Users\MEB\Desktop\İNDİRİLENLER\IMG-20200227-WA0014.jpg"/>
          <p:cNvPicPr>
            <a:picLocks noChangeAspect="1" noChangeArrowheads="1"/>
          </p:cNvPicPr>
          <p:nvPr/>
        </p:nvPicPr>
        <p:blipFill>
          <a:blip r:embed="rId5" cstate="print"/>
          <a:srcRect/>
          <a:stretch>
            <a:fillRect/>
          </a:stretch>
        </p:blipFill>
        <p:spPr bwMode="auto">
          <a:xfrm>
            <a:off x="5914962" y="1145059"/>
            <a:ext cx="5293984" cy="2378984"/>
          </a:xfrm>
          <a:prstGeom prst="rect">
            <a:avLst/>
          </a:prstGeom>
          <a:noFill/>
          <a:ln w="63500">
            <a:solidFill>
              <a:schemeClr val="bg1"/>
            </a:solidFill>
          </a:ln>
        </p:spPr>
      </p:pic>
      <p:pic>
        <p:nvPicPr>
          <p:cNvPr id="1028" name="Picture 4" descr="C:\Users\MEB\Desktop\İNDİRİLENLER\IMG-20200227-WA0011.jpg"/>
          <p:cNvPicPr>
            <a:picLocks noChangeAspect="1" noChangeArrowheads="1"/>
          </p:cNvPicPr>
          <p:nvPr/>
        </p:nvPicPr>
        <p:blipFill>
          <a:blip r:embed="rId6" cstate="print"/>
          <a:srcRect/>
          <a:stretch>
            <a:fillRect/>
          </a:stretch>
        </p:blipFill>
        <p:spPr bwMode="auto">
          <a:xfrm>
            <a:off x="5923006" y="3595817"/>
            <a:ext cx="5288692" cy="2557849"/>
          </a:xfrm>
          <a:prstGeom prst="rect">
            <a:avLst/>
          </a:prstGeom>
          <a:noFill/>
          <a:ln w="63500">
            <a:solidFill>
              <a:schemeClr val="bg1"/>
            </a:solidFill>
          </a:ln>
        </p:spPr>
      </p:pic>
    </p:spTree>
    <p:extLst>
      <p:ext uri="{BB962C8B-B14F-4D97-AF65-F5344CB8AC3E}">
        <p14:creationId xmlns:p14="http://schemas.microsoft.com/office/powerpoint/2010/main" val="1188777094"/>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1571625" y="2360472"/>
            <a:ext cx="10096500" cy="3170099"/>
          </a:xfrm>
          <a:prstGeom prst="rect">
            <a:avLst/>
          </a:prstGeom>
          <a:noFill/>
        </p:spPr>
        <p:txBody>
          <a:bodyPr wrap="square" lIns="91440" tIns="45720" rIns="91440" bIns="45720">
            <a:spAutoFit/>
          </a:bodyPr>
          <a:lstStyle/>
          <a:p>
            <a:pPr algn="ctr"/>
            <a:r>
              <a:rPr lang="tr-TR" sz="10000" b="1" dirty="0">
                <a:ln w="17780" cmpd="sng">
                  <a:solidFill>
                    <a:srgbClr val="FFFFFF"/>
                  </a:solidFill>
                  <a:prstDash val="solid"/>
                  <a:miter lim="800000"/>
                </a:ln>
                <a:effectLst>
                  <a:outerShdw blurRad="50800" algn="tl" rotWithShape="0">
                    <a:srgbClr val="000000"/>
                  </a:outerShdw>
                </a:effectLst>
              </a:rPr>
              <a:t>OKULUMUZUN AMAÇLARI</a:t>
            </a:r>
          </a:p>
        </p:txBody>
      </p:sp>
      <p:pic>
        <p:nvPicPr>
          <p:cNvPr id="1026" name="Picture 2" descr="C:\Users\MEB\Desktop\Logo MSR.jpg"/>
          <p:cNvPicPr>
            <a:picLocks noChangeAspect="1" noChangeArrowheads="1"/>
          </p:cNvPicPr>
          <p:nvPr/>
        </p:nvPicPr>
        <p:blipFill>
          <a:blip r:embed="rId2" cstate="print"/>
          <a:srcRect/>
          <a:stretch>
            <a:fillRect/>
          </a:stretch>
        </p:blipFill>
        <p:spPr bwMode="auto">
          <a:xfrm>
            <a:off x="436237" y="3038475"/>
            <a:ext cx="727085" cy="1628775"/>
          </a:xfrm>
          <a:prstGeom prst="rect">
            <a:avLst/>
          </a:prstGeom>
          <a:noFill/>
        </p:spPr>
      </p:pic>
      <p:sp>
        <p:nvSpPr>
          <p:cNvPr id="7" name="6 Oval"/>
          <p:cNvSpPr/>
          <p:nvPr/>
        </p:nvSpPr>
        <p:spPr>
          <a:xfrm>
            <a:off x="352424" y="333375"/>
            <a:ext cx="1381125" cy="11620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9" name="Picture 4" descr="C:\Users\MEB\AppData\Local\Temp\Rar$DRa4968.38833\Hedef2020w.png"/>
          <p:cNvPicPr>
            <a:picLocks noChangeAspect="1" noChangeArrowheads="1"/>
          </p:cNvPicPr>
          <p:nvPr/>
        </p:nvPicPr>
        <p:blipFill>
          <a:blip r:embed="rId3" cstate="print"/>
          <a:srcRect/>
          <a:stretch>
            <a:fillRect/>
          </a:stretch>
        </p:blipFill>
        <p:spPr bwMode="auto">
          <a:xfrm>
            <a:off x="323850" y="357803"/>
            <a:ext cx="1343025" cy="1207980"/>
          </a:xfrm>
          <a:prstGeom prst="rect">
            <a:avLst/>
          </a:prstGeom>
          <a:noFill/>
        </p:spPr>
      </p:pic>
      <p:sp>
        <p:nvSpPr>
          <p:cNvPr id="8" name="7 Metin kutusu"/>
          <p:cNvSpPr txBox="1"/>
          <p:nvPr/>
        </p:nvSpPr>
        <p:spPr>
          <a:xfrm>
            <a:off x="8562975" y="152400"/>
            <a:ext cx="3514725" cy="646331"/>
          </a:xfrm>
          <a:prstGeom prst="rect">
            <a:avLst/>
          </a:prstGeom>
          <a:noFill/>
        </p:spPr>
        <p:txBody>
          <a:bodyPr wrap="square" rtlCol="0">
            <a:spAutoFit/>
          </a:bodyPr>
          <a:lstStyle/>
          <a:p>
            <a:pPr algn="ctr"/>
            <a:r>
              <a:rPr lang="tr-TR" b="1" dirty="0"/>
              <a:t>MAHMUT SAMİ RAMAZANOĞLU</a:t>
            </a:r>
          </a:p>
          <a:p>
            <a:pPr algn="ctr"/>
            <a:r>
              <a:rPr lang="tr-TR" b="1" dirty="0"/>
              <a:t>ANADOLU İMAM HATİP LİSESİ</a:t>
            </a:r>
          </a:p>
        </p:txBody>
      </p:sp>
    </p:spTree>
    <p:extLst>
      <p:ext uri="{BB962C8B-B14F-4D97-AF65-F5344CB8AC3E}">
        <p14:creationId xmlns:p14="http://schemas.microsoft.com/office/powerpoint/2010/main" val="1188777094"/>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MEB\Desktop\Logo MSR.jpg"/>
          <p:cNvPicPr>
            <a:picLocks noChangeAspect="1" noChangeArrowheads="1"/>
          </p:cNvPicPr>
          <p:nvPr/>
        </p:nvPicPr>
        <p:blipFill>
          <a:blip r:embed="rId2" cstate="print"/>
          <a:srcRect/>
          <a:stretch>
            <a:fillRect/>
          </a:stretch>
        </p:blipFill>
        <p:spPr bwMode="auto">
          <a:xfrm>
            <a:off x="436237" y="3038475"/>
            <a:ext cx="727085" cy="1628775"/>
          </a:xfrm>
          <a:prstGeom prst="rect">
            <a:avLst/>
          </a:prstGeom>
          <a:noFill/>
        </p:spPr>
      </p:pic>
      <p:sp>
        <p:nvSpPr>
          <p:cNvPr id="7" name="6 Oval"/>
          <p:cNvSpPr/>
          <p:nvPr/>
        </p:nvSpPr>
        <p:spPr>
          <a:xfrm>
            <a:off x="352424" y="333375"/>
            <a:ext cx="1381125" cy="11620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9" name="Picture 4" descr="C:\Users\MEB\AppData\Local\Temp\Rar$DRa4968.38833\Hedef2020w.png"/>
          <p:cNvPicPr>
            <a:picLocks noChangeAspect="1" noChangeArrowheads="1"/>
          </p:cNvPicPr>
          <p:nvPr/>
        </p:nvPicPr>
        <p:blipFill>
          <a:blip r:embed="rId3" cstate="print"/>
          <a:srcRect/>
          <a:stretch>
            <a:fillRect/>
          </a:stretch>
        </p:blipFill>
        <p:spPr bwMode="auto">
          <a:xfrm>
            <a:off x="323850" y="357803"/>
            <a:ext cx="1343025" cy="1207980"/>
          </a:xfrm>
          <a:prstGeom prst="rect">
            <a:avLst/>
          </a:prstGeom>
          <a:noFill/>
        </p:spPr>
      </p:pic>
      <p:sp>
        <p:nvSpPr>
          <p:cNvPr id="8" name="7 Metin kutusu"/>
          <p:cNvSpPr txBox="1"/>
          <p:nvPr/>
        </p:nvSpPr>
        <p:spPr>
          <a:xfrm>
            <a:off x="8562975" y="152400"/>
            <a:ext cx="3514725" cy="646331"/>
          </a:xfrm>
          <a:prstGeom prst="rect">
            <a:avLst/>
          </a:prstGeom>
          <a:noFill/>
        </p:spPr>
        <p:txBody>
          <a:bodyPr wrap="square" rtlCol="0">
            <a:spAutoFit/>
          </a:bodyPr>
          <a:lstStyle/>
          <a:p>
            <a:pPr algn="ctr"/>
            <a:r>
              <a:rPr lang="tr-TR" b="1" dirty="0"/>
              <a:t>MAHMUT SAMİ RAMAZANOĞLU</a:t>
            </a:r>
          </a:p>
          <a:p>
            <a:pPr algn="ctr"/>
            <a:r>
              <a:rPr lang="tr-TR" b="1" dirty="0"/>
              <a:t>ANADOLU İMAM HATİP LİSESİ</a:t>
            </a:r>
          </a:p>
        </p:txBody>
      </p:sp>
      <p:sp>
        <p:nvSpPr>
          <p:cNvPr id="21" name="20 Dikdörtgen"/>
          <p:cNvSpPr/>
          <p:nvPr/>
        </p:nvSpPr>
        <p:spPr>
          <a:xfrm>
            <a:off x="1429009" y="281373"/>
            <a:ext cx="7667625" cy="553998"/>
          </a:xfrm>
          <a:prstGeom prst="rect">
            <a:avLst/>
          </a:prstGeom>
          <a:noFill/>
        </p:spPr>
        <p:txBody>
          <a:bodyPr wrap="square" lIns="91440" tIns="45720" rIns="91440" bIns="45720">
            <a:spAutoFit/>
          </a:bodyPr>
          <a:lstStyle/>
          <a:p>
            <a:pPr algn="ctr"/>
            <a:r>
              <a:rPr lang="tr-TR" sz="3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OKUMA GRUPLARIMIZ</a:t>
            </a:r>
            <a:endParaRPr lang="tr-TR" sz="3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12" name="11 Metin kutusu"/>
          <p:cNvSpPr txBox="1"/>
          <p:nvPr/>
        </p:nvSpPr>
        <p:spPr>
          <a:xfrm>
            <a:off x="1642676" y="1444713"/>
            <a:ext cx="10120955" cy="3785652"/>
          </a:xfrm>
          <a:prstGeom prst="rect">
            <a:avLst/>
          </a:prstGeom>
          <a:noFill/>
        </p:spPr>
        <p:txBody>
          <a:bodyPr wrap="square" rtlCol="0">
            <a:spAutoFit/>
          </a:bodyPr>
          <a:lstStyle/>
          <a:p>
            <a:r>
              <a:rPr lang="tr-TR" sz="2000" dirty="0"/>
              <a:t>Okuduklarımızı paylaşmak - Okumayı sevdirmek (yeni “okuma gönüllüleri” bulmak) </a:t>
            </a:r>
          </a:p>
          <a:p>
            <a:r>
              <a:rPr lang="tr-TR" sz="2000" dirty="0"/>
              <a:t>Bilgiyi daha etkin bir şekilde kullanmak </a:t>
            </a:r>
          </a:p>
          <a:p>
            <a:r>
              <a:rPr lang="tr-TR" sz="2000" dirty="0"/>
              <a:t>Bir hedef belirleyip o hedef doğrultusunda çalışma yetisini geliştirmek </a:t>
            </a:r>
          </a:p>
          <a:p>
            <a:r>
              <a:rPr lang="tr-TR" sz="2000" dirty="0"/>
              <a:t>Okuma üzerine dikkat çekmek </a:t>
            </a:r>
          </a:p>
          <a:p>
            <a:r>
              <a:rPr lang="tr-TR" sz="2000" dirty="0"/>
              <a:t>Kelime dağarcığını zenginleştirmek </a:t>
            </a:r>
          </a:p>
          <a:p>
            <a:r>
              <a:rPr lang="tr-TR" sz="2000" dirty="0"/>
              <a:t>Nitelikli eser ve metinlerle tanışmak </a:t>
            </a:r>
          </a:p>
          <a:p>
            <a:r>
              <a:rPr lang="tr-TR" sz="2000" dirty="0"/>
              <a:t>Kendimizi ifade etme, toplum karşısında konuşma gibi sosyal yeteneklerimizi geliştirmek </a:t>
            </a:r>
          </a:p>
          <a:p>
            <a:r>
              <a:rPr lang="tr-TR" sz="2000" dirty="0"/>
              <a:t>Hoşça vakit geçirirken yeni bir şeyler öğrenmek</a:t>
            </a:r>
          </a:p>
          <a:p>
            <a:pPr algn="just"/>
            <a:r>
              <a:rPr lang="tr-TR" sz="2000" dirty="0"/>
              <a:t>	</a:t>
            </a:r>
          </a:p>
          <a:p>
            <a:endParaRPr lang="tr-TR" sz="2000" dirty="0"/>
          </a:p>
          <a:p>
            <a:pPr algn="just"/>
            <a:endParaRPr lang="tr-TR" sz="2000" dirty="0"/>
          </a:p>
          <a:p>
            <a:pPr algn="just"/>
            <a:endParaRPr lang="tr-TR" sz="2000" dirty="0"/>
          </a:p>
        </p:txBody>
      </p:sp>
    </p:spTree>
    <p:extLst>
      <p:ext uri="{BB962C8B-B14F-4D97-AF65-F5344CB8AC3E}">
        <p14:creationId xmlns:p14="http://schemas.microsoft.com/office/powerpoint/2010/main" val="1188777094"/>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MEB\Desktop\Logo MSR.jpg"/>
          <p:cNvPicPr>
            <a:picLocks noChangeAspect="1" noChangeArrowheads="1"/>
          </p:cNvPicPr>
          <p:nvPr/>
        </p:nvPicPr>
        <p:blipFill>
          <a:blip r:embed="rId2" cstate="print"/>
          <a:srcRect/>
          <a:stretch>
            <a:fillRect/>
          </a:stretch>
        </p:blipFill>
        <p:spPr bwMode="auto">
          <a:xfrm>
            <a:off x="436237" y="3038475"/>
            <a:ext cx="727085" cy="1628775"/>
          </a:xfrm>
          <a:prstGeom prst="rect">
            <a:avLst/>
          </a:prstGeom>
          <a:noFill/>
        </p:spPr>
      </p:pic>
      <p:sp>
        <p:nvSpPr>
          <p:cNvPr id="7" name="6 Oval"/>
          <p:cNvSpPr/>
          <p:nvPr/>
        </p:nvSpPr>
        <p:spPr>
          <a:xfrm>
            <a:off x="352424" y="333375"/>
            <a:ext cx="1381125" cy="11620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9" name="Picture 4" descr="C:\Users\MEB\AppData\Local\Temp\Rar$DRa4968.38833\Hedef2020w.png"/>
          <p:cNvPicPr>
            <a:picLocks noChangeAspect="1" noChangeArrowheads="1"/>
          </p:cNvPicPr>
          <p:nvPr/>
        </p:nvPicPr>
        <p:blipFill>
          <a:blip r:embed="rId3" cstate="print"/>
          <a:srcRect/>
          <a:stretch>
            <a:fillRect/>
          </a:stretch>
        </p:blipFill>
        <p:spPr bwMode="auto">
          <a:xfrm>
            <a:off x="323850" y="357803"/>
            <a:ext cx="1343025" cy="1207980"/>
          </a:xfrm>
          <a:prstGeom prst="rect">
            <a:avLst/>
          </a:prstGeom>
          <a:noFill/>
        </p:spPr>
      </p:pic>
      <p:sp>
        <p:nvSpPr>
          <p:cNvPr id="8" name="7 Metin kutusu"/>
          <p:cNvSpPr txBox="1"/>
          <p:nvPr/>
        </p:nvSpPr>
        <p:spPr>
          <a:xfrm>
            <a:off x="8562975" y="152400"/>
            <a:ext cx="3514725" cy="646331"/>
          </a:xfrm>
          <a:prstGeom prst="rect">
            <a:avLst/>
          </a:prstGeom>
          <a:noFill/>
        </p:spPr>
        <p:txBody>
          <a:bodyPr wrap="square" rtlCol="0">
            <a:spAutoFit/>
          </a:bodyPr>
          <a:lstStyle/>
          <a:p>
            <a:pPr algn="ctr"/>
            <a:r>
              <a:rPr lang="tr-TR" b="1" dirty="0"/>
              <a:t>MAHMUT SAMİ RAMAZANOĞLU</a:t>
            </a:r>
          </a:p>
          <a:p>
            <a:pPr algn="ctr"/>
            <a:r>
              <a:rPr lang="tr-TR" b="1" dirty="0"/>
              <a:t>ANADOLU İMAM HATİP LİSESİ</a:t>
            </a:r>
          </a:p>
        </p:txBody>
      </p:sp>
      <p:sp>
        <p:nvSpPr>
          <p:cNvPr id="21" name="20 Dikdörtgen"/>
          <p:cNvSpPr/>
          <p:nvPr/>
        </p:nvSpPr>
        <p:spPr>
          <a:xfrm>
            <a:off x="1429009" y="281373"/>
            <a:ext cx="7667625" cy="553998"/>
          </a:xfrm>
          <a:prstGeom prst="rect">
            <a:avLst/>
          </a:prstGeom>
          <a:noFill/>
        </p:spPr>
        <p:txBody>
          <a:bodyPr wrap="square" lIns="91440" tIns="45720" rIns="91440" bIns="45720">
            <a:spAutoFit/>
          </a:bodyPr>
          <a:lstStyle/>
          <a:p>
            <a:pPr algn="ctr"/>
            <a:r>
              <a:rPr lang="tr-TR" sz="3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OKUMA GRUPLARIMIZ</a:t>
            </a:r>
            <a:endParaRPr lang="tr-TR" sz="3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pic>
        <p:nvPicPr>
          <p:cNvPr id="2050" name="Picture 2" descr="C:\Users\MEB\Desktop\İNDİRİLENLER\IMG-20200214-WA0009.jpg"/>
          <p:cNvPicPr>
            <a:picLocks noChangeAspect="1" noChangeArrowheads="1"/>
          </p:cNvPicPr>
          <p:nvPr/>
        </p:nvPicPr>
        <p:blipFill>
          <a:blip r:embed="rId4" cstate="print"/>
          <a:srcRect/>
          <a:stretch>
            <a:fillRect/>
          </a:stretch>
        </p:blipFill>
        <p:spPr bwMode="auto">
          <a:xfrm>
            <a:off x="1622855" y="2117123"/>
            <a:ext cx="3330440" cy="2932671"/>
          </a:xfrm>
          <a:prstGeom prst="rect">
            <a:avLst/>
          </a:prstGeom>
          <a:noFill/>
        </p:spPr>
      </p:pic>
      <p:pic>
        <p:nvPicPr>
          <p:cNvPr id="10" name="9 Resim" descr="15-01-2018">
            <a:hlinkClick r:id="rId5" tooltip="&quot;15-01-2018&quot;"/>
          </p:cNvPr>
          <p:cNvPicPr/>
          <p:nvPr/>
        </p:nvPicPr>
        <p:blipFill>
          <a:blip r:embed="rId6" cstate="print"/>
          <a:srcRect/>
          <a:stretch>
            <a:fillRect/>
          </a:stretch>
        </p:blipFill>
        <p:spPr bwMode="auto">
          <a:xfrm>
            <a:off x="5483581" y="1112109"/>
            <a:ext cx="3124959" cy="2199502"/>
          </a:xfrm>
          <a:prstGeom prst="rect">
            <a:avLst/>
          </a:prstGeom>
          <a:noFill/>
          <a:ln w="63500">
            <a:solidFill>
              <a:schemeClr val="bg1"/>
            </a:solidFill>
            <a:round/>
            <a:headEnd/>
            <a:tailEnd/>
          </a:ln>
        </p:spPr>
      </p:pic>
      <p:pic>
        <p:nvPicPr>
          <p:cNvPr id="11" name="10 Resim" descr="22-10-2018">
            <a:hlinkClick r:id="rId7" tooltip="&quot;22-10-2018&quot;"/>
          </p:cNvPr>
          <p:cNvPicPr/>
          <p:nvPr/>
        </p:nvPicPr>
        <p:blipFill>
          <a:blip r:embed="rId8" cstate="print"/>
          <a:srcRect/>
          <a:stretch>
            <a:fillRect/>
          </a:stretch>
        </p:blipFill>
        <p:spPr bwMode="auto">
          <a:xfrm>
            <a:off x="8723870" y="2232454"/>
            <a:ext cx="2995724" cy="2598136"/>
          </a:xfrm>
          <a:prstGeom prst="rect">
            <a:avLst/>
          </a:prstGeom>
          <a:noFill/>
          <a:ln w="63500">
            <a:solidFill>
              <a:schemeClr val="bg1"/>
            </a:solidFill>
            <a:round/>
            <a:headEnd/>
            <a:tailEnd/>
          </a:ln>
        </p:spPr>
      </p:pic>
      <p:pic>
        <p:nvPicPr>
          <p:cNvPr id="13" name="12 Resim" descr="09-11-2018">
            <a:hlinkClick r:id="rId9" tooltip="&quot;09-11-2018&quot;"/>
          </p:cNvPr>
          <p:cNvPicPr/>
          <p:nvPr/>
        </p:nvPicPr>
        <p:blipFill>
          <a:blip r:embed="rId10" cstate="print"/>
          <a:srcRect/>
          <a:stretch>
            <a:fillRect/>
          </a:stretch>
        </p:blipFill>
        <p:spPr bwMode="auto">
          <a:xfrm>
            <a:off x="5115696" y="4217775"/>
            <a:ext cx="3547659" cy="2301574"/>
          </a:xfrm>
          <a:prstGeom prst="rect">
            <a:avLst/>
          </a:prstGeom>
          <a:noFill/>
          <a:ln w="63500">
            <a:solidFill>
              <a:schemeClr val="bg1"/>
            </a:solidFill>
            <a:round/>
            <a:headEnd/>
            <a:tailEnd/>
          </a:ln>
        </p:spPr>
      </p:pic>
    </p:spTree>
    <p:extLst>
      <p:ext uri="{BB962C8B-B14F-4D97-AF65-F5344CB8AC3E}">
        <p14:creationId xmlns:p14="http://schemas.microsoft.com/office/powerpoint/2010/main" val="1188777094"/>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MEB\Desktop\Logo MSR.jpg"/>
          <p:cNvPicPr>
            <a:picLocks noChangeAspect="1" noChangeArrowheads="1"/>
          </p:cNvPicPr>
          <p:nvPr/>
        </p:nvPicPr>
        <p:blipFill>
          <a:blip r:embed="rId2" cstate="print"/>
          <a:srcRect/>
          <a:stretch>
            <a:fillRect/>
          </a:stretch>
        </p:blipFill>
        <p:spPr bwMode="auto">
          <a:xfrm>
            <a:off x="436237" y="3038475"/>
            <a:ext cx="727085" cy="1628775"/>
          </a:xfrm>
          <a:prstGeom prst="rect">
            <a:avLst/>
          </a:prstGeom>
          <a:noFill/>
        </p:spPr>
      </p:pic>
      <p:sp>
        <p:nvSpPr>
          <p:cNvPr id="7" name="6 Oval"/>
          <p:cNvSpPr/>
          <p:nvPr/>
        </p:nvSpPr>
        <p:spPr>
          <a:xfrm>
            <a:off x="352424" y="333375"/>
            <a:ext cx="1381125" cy="11620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9" name="Picture 4" descr="C:\Users\MEB\AppData\Local\Temp\Rar$DRa4968.38833\Hedef2020w.png"/>
          <p:cNvPicPr>
            <a:picLocks noChangeAspect="1" noChangeArrowheads="1"/>
          </p:cNvPicPr>
          <p:nvPr/>
        </p:nvPicPr>
        <p:blipFill>
          <a:blip r:embed="rId3" cstate="print"/>
          <a:srcRect/>
          <a:stretch>
            <a:fillRect/>
          </a:stretch>
        </p:blipFill>
        <p:spPr bwMode="auto">
          <a:xfrm>
            <a:off x="323850" y="357803"/>
            <a:ext cx="1343025" cy="1207980"/>
          </a:xfrm>
          <a:prstGeom prst="rect">
            <a:avLst/>
          </a:prstGeom>
          <a:noFill/>
        </p:spPr>
      </p:pic>
      <p:sp>
        <p:nvSpPr>
          <p:cNvPr id="8" name="7 Metin kutusu"/>
          <p:cNvSpPr txBox="1"/>
          <p:nvPr/>
        </p:nvSpPr>
        <p:spPr>
          <a:xfrm>
            <a:off x="8562975" y="152400"/>
            <a:ext cx="3514725" cy="646331"/>
          </a:xfrm>
          <a:prstGeom prst="rect">
            <a:avLst/>
          </a:prstGeom>
          <a:noFill/>
        </p:spPr>
        <p:txBody>
          <a:bodyPr wrap="square" rtlCol="0">
            <a:spAutoFit/>
          </a:bodyPr>
          <a:lstStyle/>
          <a:p>
            <a:pPr algn="ctr"/>
            <a:r>
              <a:rPr lang="tr-TR" b="1" dirty="0"/>
              <a:t>MAHMUT SAMİ RAMAZANOĞLU</a:t>
            </a:r>
          </a:p>
          <a:p>
            <a:pPr algn="ctr"/>
            <a:r>
              <a:rPr lang="tr-TR" b="1" dirty="0"/>
              <a:t>ANADOLU İMAM HATİP LİSESİ</a:t>
            </a:r>
          </a:p>
        </p:txBody>
      </p:sp>
      <p:pic>
        <p:nvPicPr>
          <p:cNvPr id="45058" name="Picture 2" descr="C:\Users\MEB\Desktop\dogm_yeni_logo.png"/>
          <p:cNvPicPr>
            <a:picLocks noChangeAspect="1" noChangeArrowheads="1"/>
          </p:cNvPicPr>
          <p:nvPr/>
        </p:nvPicPr>
        <p:blipFill>
          <a:blip r:embed="rId4" cstate="print"/>
          <a:srcRect/>
          <a:stretch>
            <a:fillRect/>
          </a:stretch>
        </p:blipFill>
        <p:spPr bwMode="auto">
          <a:xfrm>
            <a:off x="5787150" y="1076906"/>
            <a:ext cx="2413550" cy="3188426"/>
          </a:xfrm>
          <a:prstGeom prst="rect">
            <a:avLst/>
          </a:prstGeom>
          <a:noFill/>
        </p:spPr>
      </p:pic>
      <p:sp>
        <p:nvSpPr>
          <p:cNvPr id="12" name="11 Metin kutusu"/>
          <p:cNvSpPr txBox="1"/>
          <p:nvPr/>
        </p:nvSpPr>
        <p:spPr>
          <a:xfrm>
            <a:off x="4399006" y="4637903"/>
            <a:ext cx="5305167" cy="861774"/>
          </a:xfrm>
          <a:prstGeom prst="rect">
            <a:avLst/>
          </a:prstGeom>
          <a:noFill/>
        </p:spPr>
        <p:txBody>
          <a:bodyPr wrap="square" rtlCol="0">
            <a:spAutoFit/>
          </a:bodyPr>
          <a:lstStyle/>
          <a:p>
            <a:pPr algn="ctr"/>
            <a:r>
              <a:rPr lang="tr-TR" sz="5000" b="1" dirty="0">
                <a:solidFill>
                  <a:srgbClr val="FF3300"/>
                </a:solidFill>
                <a:latin typeface="Monotype Corsiva" pitchFamily="66" charset="0"/>
              </a:rPr>
              <a:t>TEŞEKKÜRLER</a:t>
            </a:r>
          </a:p>
        </p:txBody>
      </p:sp>
    </p:spTree>
    <p:extLst>
      <p:ext uri="{BB962C8B-B14F-4D97-AF65-F5344CB8AC3E}">
        <p14:creationId xmlns:p14="http://schemas.microsoft.com/office/powerpoint/2010/main" val="1188777094"/>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1679542" y="1226999"/>
            <a:ext cx="10281404" cy="3416320"/>
          </a:xfrm>
          <a:prstGeom prst="rect">
            <a:avLst/>
          </a:prstGeom>
          <a:noFill/>
        </p:spPr>
        <p:txBody>
          <a:bodyPr wrap="none" lIns="91440" tIns="45720" rIns="91440" bIns="45720">
            <a:spAutoFit/>
          </a:bodyPr>
          <a:lstStyle/>
          <a:p>
            <a:pPr algn="ctr"/>
            <a:r>
              <a:rPr lang="tr-TR" sz="5400" b="1" dirty="0">
                <a:ln w="17780" cmpd="sng">
                  <a:solidFill>
                    <a:schemeClr val="tx1"/>
                  </a:solidFill>
                  <a:prstDash val="solid"/>
                  <a:miter lim="800000"/>
                </a:ln>
                <a:effectLst>
                  <a:outerShdw blurRad="50800" algn="tl" rotWithShape="0">
                    <a:srgbClr val="000000"/>
                  </a:outerShdw>
                </a:effectLst>
              </a:rPr>
              <a:t>İslam dininin temel iki kaynağı olan</a:t>
            </a:r>
          </a:p>
          <a:p>
            <a:pPr algn="ctr"/>
            <a:r>
              <a:rPr lang="tr-TR" sz="5400" b="1" dirty="0" err="1">
                <a:ln w="17780" cmpd="sng">
                  <a:solidFill>
                    <a:schemeClr val="tx1"/>
                  </a:solidFill>
                  <a:prstDash val="solid"/>
                  <a:miter lim="800000"/>
                </a:ln>
                <a:solidFill>
                  <a:srgbClr val="FF0000"/>
                </a:solidFill>
                <a:effectLst>
                  <a:outerShdw blurRad="50800" algn="tl" rotWithShape="0">
                    <a:srgbClr val="000000"/>
                  </a:outerShdw>
                </a:effectLst>
              </a:rPr>
              <a:t>Kur’an</a:t>
            </a:r>
            <a:r>
              <a:rPr lang="tr-TR" sz="5400" b="1" dirty="0">
                <a:ln w="17780" cmpd="sng">
                  <a:solidFill>
                    <a:schemeClr val="tx1"/>
                  </a:solidFill>
                  <a:prstDash val="solid"/>
                  <a:miter lim="800000"/>
                </a:ln>
                <a:solidFill>
                  <a:srgbClr val="FF0000"/>
                </a:solidFill>
                <a:effectLst>
                  <a:outerShdw blurRad="50800" algn="tl" rotWithShape="0">
                    <a:srgbClr val="000000"/>
                  </a:outerShdw>
                </a:effectLst>
              </a:rPr>
              <a:t> ve Sünneti </a:t>
            </a:r>
          </a:p>
          <a:p>
            <a:pPr algn="ctr"/>
            <a:r>
              <a:rPr lang="tr-TR" sz="5400" b="1" dirty="0">
                <a:ln w="17780" cmpd="sng">
                  <a:solidFill>
                    <a:schemeClr val="tx1"/>
                  </a:solidFill>
                  <a:prstDash val="solid"/>
                  <a:miter lim="800000"/>
                </a:ln>
                <a:effectLst>
                  <a:outerShdw blurRad="50800" algn="tl" rotWithShape="0">
                    <a:srgbClr val="000000"/>
                  </a:outerShdw>
                </a:effectLst>
              </a:rPr>
              <a:t>referans alan </a:t>
            </a:r>
          </a:p>
          <a:p>
            <a:pPr algn="ctr"/>
            <a:r>
              <a:rPr lang="tr-TR" sz="5400" b="1" dirty="0">
                <a:ln w="17780" cmpd="sng">
                  <a:solidFill>
                    <a:schemeClr val="tx1"/>
                  </a:solidFill>
                  <a:prstDash val="solid"/>
                  <a:miter lim="800000"/>
                </a:ln>
                <a:effectLst>
                  <a:outerShdw blurRad="50800" algn="tl" rotWithShape="0">
                    <a:srgbClr val="000000"/>
                  </a:outerShdw>
                </a:effectLst>
              </a:rPr>
              <a:t>bir din eğitimi ve öğretimi vermek</a:t>
            </a:r>
          </a:p>
        </p:txBody>
      </p:sp>
      <p:pic>
        <p:nvPicPr>
          <p:cNvPr id="1026" name="Picture 2" descr="C:\Users\MEB\Desktop\Logo MSR.jpg"/>
          <p:cNvPicPr>
            <a:picLocks noChangeAspect="1" noChangeArrowheads="1"/>
          </p:cNvPicPr>
          <p:nvPr/>
        </p:nvPicPr>
        <p:blipFill>
          <a:blip r:embed="rId2" cstate="print"/>
          <a:srcRect/>
          <a:stretch>
            <a:fillRect/>
          </a:stretch>
        </p:blipFill>
        <p:spPr bwMode="auto">
          <a:xfrm>
            <a:off x="436237" y="3038475"/>
            <a:ext cx="727085" cy="1628775"/>
          </a:xfrm>
          <a:prstGeom prst="rect">
            <a:avLst/>
          </a:prstGeom>
          <a:noFill/>
        </p:spPr>
      </p:pic>
      <p:sp>
        <p:nvSpPr>
          <p:cNvPr id="7" name="6 Oval"/>
          <p:cNvSpPr/>
          <p:nvPr/>
        </p:nvSpPr>
        <p:spPr>
          <a:xfrm>
            <a:off x="352424" y="333375"/>
            <a:ext cx="1381125" cy="11620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9" name="Picture 4" descr="C:\Users\MEB\AppData\Local\Temp\Rar$DRa4968.38833\Hedef2020w.png"/>
          <p:cNvPicPr>
            <a:picLocks noChangeAspect="1" noChangeArrowheads="1"/>
          </p:cNvPicPr>
          <p:nvPr/>
        </p:nvPicPr>
        <p:blipFill>
          <a:blip r:embed="rId3" cstate="print"/>
          <a:srcRect/>
          <a:stretch>
            <a:fillRect/>
          </a:stretch>
        </p:blipFill>
        <p:spPr bwMode="auto">
          <a:xfrm>
            <a:off x="323850" y="357803"/>
            <a:ext cx="1343025" cy="1207980"/>
          </a:xfrm>
          <a:prstGeom prst="rect">
            <a:avLst/>
          </a:prstGeom>
          <a:noFill/>
        </p:spPr>
      </p:pic>
      <p:sp>
        <p:nvSpPr>
          <p:cNvPr id="8" name="7 Metin kutusu"/>
          <p:cNvSpPr txBox="1"/>
          <p:nvPr/>
        </p:nvSpPr>
        <p:spPr>
          <a:xfrm>
            <a:off x="8562975" y="152400"/>
            <a:ext cx="3514725" cy="646331"/>
          </a:xfrm>
          <a:prstGeom prst="rect">
            <a:avLst/>
          </a:prstGeom>
          <a:noFill/>
        </p:spPr>
        <p:txBody>
          <a:bodyPr wrap="square" rtlCol="0">
            <a:spAutoFit/>
          </a:bodyPr>
          <a:lstStyle/>
          <a:p>
            <a:pPr algn="ctr"/>
            <a:r>
              <a:rPr lang="tr-TR" b="1" dirty="0"/>
              <a:t>MAHMUT SAMİ RAMAZANOĞLU</a:t>
            </a:r>
          </a:p>
          <a:p>
            <a:pPr algn="ctr"/>
            <a:r>
              <a:rPr lang="tr-TR" b="1" dirty="0"/>
              <a:t>ANADOLU İMAM HATİP LİSESİ</a:t>
            </a:r>
          </a:p>
        </p:txBody>
      </p:sp>
      <p:pic>
        <p:nvPicPr>
          <p:cNvPr id="10" name="9 Resim" descr="26-02-2018">
            <a:hlinkClick r:id="rId4" tooltip="&quot;26-02-2018&quot;"/>
          </p:cNvPr>
          <p:cNvPicPr/>
          <p:nvPr/>
        </p:nvPicPr>
        <p:blipFill>
          <a:blip r:embed="rId5" cstate="print"/>
          <a:srcRect/>
          <a:stretch>
            <a:fillRect/>
          </a:stretch>
        </p:blipFill>
        <p:spPr bwMode="auto">
          <a:xfrm>
            <a:off x="2200274" y="4629149"/>
            <a:ext cx="2057401" cy="1709737"/>
          </a:xfrm>
          <a:prstGeom prst="rect">
            <a:avLst/>
          </a:prstGeom>
          <a:noFill/>
          <a:ln w="38100">
            <a:solidFill>
              <a:schemeClr val="bg1"/>
            </a:solidFill>
            <a:miter lim="800000"/>
            <a:headEnd/>
            <a:tailEnd/>
          </a:ln>
        </p:spPr>
      </p:pic>
      <p:pic>
        <p:nvPicPr>
          <p:cNvPr id="11" name="10 Resim" descr="26-03-2018">
            <a:hlinkClick r:id="rId6" tooltip="&quot;26-03-2018&quot;"/>
          </p:cNvPr>
          <p:cNvPicPr/>
          <p:nvPr/>
        </p:nvPicPr>
        <p:blipFill>
          <a:blip r:embed="rId7" cstate="print"/>
          <a:srcRect/>
          <a:stretch>
            <a:fillRect/>
          </a:stretch>
        </p:blipFill>
        <p:spPr bwMode="auto">
          <a:xfrm>
            <a:off x="5276850" y="4619624"/>
            <a:ext cx="2362199" cy="1638301"/>
          </a:xfrm>
          <a:prstGeom prst="rect">
            <a:avLst/>
          </a:prstGeom>
          <a:noFill/>
          <a:ln w="38100">
            <a:solidFill>
              <a:schemeClr val="bg1"/>
            </a:solidFill>
            <a:miter lim="800000"/>
            <a:headEnd/>
            <a:tailEnd/>
          </a:ln>
        </p:spPr>
      </p:pic>
      <p:pic>
        <p:nvPicPr>
          <p:cNvPr id="12" name="11 Resim" descr="03-05-2019">
            <a:hlinkClick r:id="rId8" tooltip="&quot;03-05-2019&quot;"/>
          </p:cNvPr>
          <p:cNvPicPr/>
          <p:nvPr/>
        </p:nvPicPr>
        <p:blipFill>
          <a:blip r:embed="rId9" cstate="print"/>
          <a:srcRect/>
          <a:stretch>
            <a:fillRect/>
          </a:stretch>
        </p:blipFill>
        <p:spPr bwMode="auto">
          <a:xfrm>
            <a:off x="8580756" y="4533900"/>
            <a:ext cx="2487294" cy="1695450"/>
          </a:xfrm>
          <a:prstGeom prst="rect">
            <a:avLst/>
          </a:prstGeom>
          <a:noFill/>
          <a:ln w="38100">
            <a:solidFill>
              <a:schemeClr val="bg1"/>
            </a:solidFill>
            <a:miter lim="800000"/>
            <a:headEnd/>
            <a:tailEnd/>
          </a:ln>
        </p:spPr>
      </p:pic>
    </p:spTree>
    <p:extLst>
      <p:ext uri="{BB962C8B-B14F-4D97-AF65-F5344CB8AC3E}">
        <p14:creationId xmlns:p14="http://schemas.microsoft.com/office/powerpoint/2010/main" val="1188777094"/>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4448175" y="1388924"/>
            <a:ext cx="7511443" cy="1938992"/>
          </a:xfrm>
          <a:prstGeom prst="rect">
            <a:avLst/>
          </a:prstGeom>
          <a:noFill/>
        </p:spPr>
        <p:txBody>
          <a:bodyPr wrap="square" lIns="91440" tIns="45720" rIns="91440" bIns="45720">
            <a:spAutoFit/>
          </a:bodyPr>
          <a:lstStyle/>
          <a:p>
            <a:pPr algn="ctr"/>
            <a:r>
              <a:rPr lang="tr-TR" sz="3000" b="1" dirty="0">
                <a:ln w="17780" cmpd="sng">
                  <a:solidFill>
                    <a:schemeClr val="tx1"/>
                  </a:solidFill>
                  <a:prstDash val="solid"/>
                  <a:miter lim="800000"/>
                </a:ln>
                <a:solidFill>
                  <a:srgbClr val="FF0000"/>
                </a:solidFill>
                <a:effectLst>
                  <a:outerShdw blurRad="50800" algn="tl" rotWithShape="0">
                    <a:srgbClr val="000000"/>
                  </a:outerShdw>
                </a:effectLst>
              </a:rPr>
              <a:t>Millî ve </a:t>
            </a:r>
            <a:r>
              <a:rPr lang="tr-TR" sz="3000" b="1" dirty="0" err="1">
                <a:ln w="17780" cmpd="sng">
                  <a:solidFill>
                    <a:schemeClr val="tx1"/>
                  </a:solidFill>
                  <a:prstDash val="solid"/>
                  <a:miter lim="800000"/>
                </a:ln>
                <a:solidFill>
                  <a:srgbClr val="FF0000"/>
                </a:solidFill>
                <a:effectLst>
                  <a:outerShdw blurRad="50800" algn="tl" rotWithShape="0">
                    <a:srgbClr val="000000"/>
                  </a:outerShdw>
                </a:effectLst>
              </a:rPr>
              <a:t>mânevi</a:t>
            </a:r>
            <a:r>
              <a:rPr lang="tr-TR" sz="3000" b="1" dirty="0">
                <a:ln w="17780" cmpd="sng">
                  <a:solidFill>
                    <a:schemeClr val="tx1"/>
                  </a:solidFill>
                  <a:prstDash val="solid"/>
                  <a:miter lim="800000"/>
                </a:ln>
                <a:solidFill>
                  <a:srgbClr val="FF0000"/>
                </a:solidFill>
                <a:effectLst>
                  <a:outerShdw blurRad="50800" algn="tl" rotWithShape="0">
                    <a:srgbClr val="000000"/>
                  </a:outerShdw>
                </a:effectLst>
              </a:rPr>
              <a:t> </a:t>
            </a:r>
            <a:r>
              <a:rPr lang="tr-TR" sz="3000" b="1" dirty="0">
                <a:ln w="17780" cmpd="sng">
                  <a:solidFill>
                    <a:schemeClr val="tx1"/>
                  </a:solidFill>
                  <a:prstDash val="solid"/>
                  <a:miter lim="800000"/>
                </a:ln>
                <a:effectLst>
                  <a:outerShdw blurRad="50800" algn="tl" rotWithShape="0">
                    <a:srgbClr val="000000"/>
                  </a:outerShdw>
                </a:effectLst>
              </a:rPr>
              <a:t>değerlerine bağlı, </a:t>
            </a:r>
          </a:p>
          <a:p>
            <a:pPr algn="ctr"/>
            <a:r>
              <a:rPr lang="tr-TR" sz="3000" b="1" dirty="0">
                <a:ln w="17780" cmpd="sng">
                  <a:solidFill>
                    <a:schemeClr val="tx1"/>
                  </a:solidFill>
                  <a:prstDash val="solid"/>
                  <a:miter lim="800000"/>
                </a:ln>
                <a:effectLst>
                  <a:outerShdw blurRad="50800" algn="tl" rotWithShape="0">
                    <a:srgbClr val="000000"/>
                  </a:outerShdw>
                </a:effectLst>
              </a:rPr>
              <a:t>insanlığa faydalı olma idealine sahip, </a:t>
            </a:r>
          </a:p>
          <a:p>
            <a:pPr algn="ctr"/>
            <a:r>
              <a:rPr lang="tr-TR" sz="3000" b="1" dirty="0">
                <a:ln w="17780" cmpd="sng">
                  <a:solidFill>
                    <a:schemeClr val="tx1"/>
                  </a:solidFill>
                  <a:prstDash val="solid"/>
                  <a:miter lim="800000"/>
                </a:ln>
                <a:effectLst>
                  <a:outerShdw blurRad="50800" algn="tl" rotWithShape="0">
                    <a:srgbClr val="000000"/>
                  </a:outerShdw>
                </a:effectLst>
              </a:rPr>
              <a:t>akademik eğitimini almış, </a:t>
            </a:r>
          </a:p>
          <a:p>
            <a:pPr algn="ctr"/>
            <a:r>
              <a:rPr lang="tr-TR" sz="3000" b="1" dirty="0">
                <a:ln w="17780" cmpd="sng">
                  <a:solidFill>
                    <a:schemeClr val="tx1"/>
                  </a:solidFill>
                  <a:prstDash val="solid"/>
                  <a:miter lim="800000"/>
                </a:ln>
                <a:effectLst>
                  <a:outerShdw blurRad="50800" algn="tl" rotWithShape="0">
                    <a:srgbClr val="000000"/>
                  </a:outerShdw>
                </a:effectLst>
              </a:rPr>
              <a:t>karakterli ve </a:t>
            </a:r>
            <a:r>
              <a:rPr lang="tr-TR" sz="3000" b="1" dirty="0">
                <a:ln w="17780" cmpd="sng">
                  <a:solidFill>
                    <a:schemeClr val="tx1"/>
                  </a:solidFill>
                  <a:prstDash val="solid"/>
                  <a:miter lim="800000"/>
                </a:ln>
                <a:solidFill>
                  <a:srgbClr val="FF0000"/>
                </a:solidFill>
                <a:effectLst>
                  <a:outerShdw blurRad="50800" algn="tl" rotWithShape="0">
                    <a:srgbClr val="000000"/>
                  </a:outerShdw>
                </a:effectLst>
              </a:rPr>
              <a:t>güzel ahlaklı </a:t>
            </a:r>
            <a:r>
              <a:rPr lang="tr-TR" sz="3000" b="1" dirty="0">
                <a:ln w="17780" cmpd="sng">
                  <a:solidFill>
                    <a:schemeClr val="tx1"/>
                  </a:solidFill>
                  <a:prstDash val="solid"/>
                  <a:miter lim="800000"/>
                </a:ln>
                <a:effectLst>
                  <a:outerShdw blurRad="50800" algn="tl" rotWithShape="0">
                    <a:srgbClr val="000000"/>
                  </a:outerShdw>
                </a:effectLst>
              </a:rPr>
              <a:t>insanlar yetiştirmek</a:t>
            </a:r>
          </a:p>
        </p:txBody>
      </p:sp>
      <p:pic>
        <p:nvPicPr>
          <p:cNvPr id="1026" name="Picture 2" descr="C:\Users\MEB\Desktop\Logo MSR.jpg"/>
          <p:cNvPicPr>
            <a:picLocks noChangeAspect="1" noChangeArrowheads="1"/>
          </p:cNvPicPr>
          <p:nvPr/>
        </p:nvPicPr>
        <p:blipFill>
          <a:blip r:embed="rId2" cstate="print"/>
          <a:srcRect/>
          <a:stretch>
            <a:fillRect/>
          </a:stretch>
        </p:blipFill>
        <p:spPr bwMode="auto">
          <a:xfrm>
            <a:off x="436237" y="3038475"/>
            <a:ext cx="727085" cy="1628775"/>
          </a:xfrm>
          <a:prstGeom prst="rect">
            <a:avLst/>
          </a:prstGeom>
          <a:noFill/>
        </p:spPr>
      </p:pic>
      <p:sp>
        <p:nvSpPr>
          <p:cNvPr id="7" name="6 Oval"/>
          <p:cNvSpPr/>
          <p:nvPr/>
        </p:nvSpPr>
        <p:spPr>
          <a:xfrm>
            <a:off x="352424" y="333375"/>
            <a:ext cx="1381125" cy="11620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9" name="Picture 4" descr="C:\Users\MEB\AppData\Local\Temp\Rar$DRa4968.38833\Hedef2020w.png"/>
          <p:cNvPicPr>
            <a:picLocks noChangeAspect="1" noChangeArrowheads="1"/>
          </p:cNvPicPr>
          <p:nvPr/>
        </p:nvPicPr>
        <p:blipFill>
          <a:blip r:embed="rId3" cstate="print"/>
          <a:srcRect/>
          <a:stretch>
            <a:fillRect/>
          </a:stretch>
        </p:blipFill>
        <p:spPr bwMode="auto">
          <a:xfrm>
            <a:off x="323850" y="357803"/>
            <a:ext cx="1343025" cy="1207980"/>
          </a:xfrm>
          <a:prstGeom prst="rect">
            <a:avLst/>
          </a:prstGeom>
          <a:noFill/>
        </p:spPr>
      </p:pic>
      <p:sp>
        <p:nvSpPr>
          <p:cNvPr id="8" name="7 Metin kutusu"/>
          <p:cNvSpPr txBox="1"/>
          <p:nvPr/>
        </p:nvSpPr>
        <p:spPr>
          <a:xfrm>
            <a:off x="8562975" y="152400"/>
            <a:ext cx="3514725" cy="646331"/>
          </a:xfrm>
          <a:prstGeom prst="rect">
            <a:avLst/>
          </a:prstGeom>
          <a:noFill/>
        </p:spPr>
        <p:txBody>
          <a:bodyPr wrap="square" rtlCol="0">
            <a:spAutoFit/>
          </a:bodyPr>
          <a:lstStyle/>
          <a:p>
            <a:pPr algn="ctr"/>
            <a:r>
              <a:rPr lang="tr-TR" b="1" dirty="0"/>
              <a:t>MAHMUT SAMİ RAMAZANOĞLU</a:t>
            </a:r>
          </a:p>
          <a:p>
            <a:pPr algn="ctr"/>
            <a:r>
              <a:rPr lang="tr-TR" b="1" dirty="0"/>
              <a:t>ANADOLU İMAM HATİP LİSESİ</a:t>
            </a:r>
          </a:p>
        </p:txBody>
      </p:sp>
      <p:pic>
        <p:nvPicPr>
          <p:cNvPr id="13" name="12 Resim" descr="30-04-2019">
            <a:hlinkClick r:id="rId4" tooltip="&quot;30-04-2019&quot;"/>
          </p:cNvPr>
          <p:cNvPicPr/>
          <p:nvPr/>
        </p:nvPicPr>
        <p:blipFill>
          <a:blip r:embed="rId5" cstate="print"/>
          <a:srcRect/>
          <a:stretch>
            <a:fillRect/>
          </a:stretch>
        </p:blipFill>
        <p:spPr bwMode="auto">
          <a:xfrm>
            <a:off x="1733550" y="1428750"/>
            <a:ext cx="2667000" cy="2333625"/>
          </a:xfrm>
          <a:prstGeom prst="rect">
            <a:avLst/>
          </a:prstGeom>
          <a:noFill/>
          <a:ln w="38100">
            <a:solidFill>
              <a:schemeClr val="bg1"/>
            </a:solidFill>
            <a:miter lim="800000"/>
            <a:headEnd/>
            <a:tailEnd/>
          </a:ln>
        </p:spPr>
      </p:pic>
      <p:pic>
        <p:nvPicPr>
          <p:cNvPr id="14" name="13 Resim" descr="26-03-2018">
            <a:hlinkClick r:id="rId6" tooltip="&quot;26-03-2018&quot;"/>
          </p:cNvPr>
          <p:cNvPicPr/>
          <p:nvPr/>
        </p:nvPicPr>
        <p:blipFill>
          <a:blip r:embed="rId7" cstate="print"/>
          <a:srcRect/>
          <a:stretch>
            <a:fillRect/>
          </a:stretch>
        </p:blipFill>
        <p:spPr bwMode="auto">
          <a:xfrm>
            <a:off x="2657475" y="3933825"/>
            <a:ext cx="4371976" cy="2160587"/>
          </a:xfrm>
          <a:prstGeom prst="rect">
            <a:avLst/>
          </a:prstGeom>
          <a:noFill/>
          <a:ln w="38100">
            <a:solidFill>
              <a:schemeClr val="bg1"/>
            </a:solidFill>
            <a:miter lim="800000"/>
            <a:headEnd/>
            <a:tailEnd/>
          </a:ln>
        </p:spPr>
      </p:pic>
      <p:pic>
        <p:nvPicPr>
          <p:cNvPr id="15" name="14 Resim" descr="22-03-2018">
            <a:hlinkClick r:id="rId8" tooltip="&quot;22-03-2018&quot;"/>
          </p:cNvPr>
          <p:cNvPicPr/>
          <p:nvPr/>
        </p:nvPicPr>
        <p:blipFill>
          <a:blip r:embed="rId9" cstate="print"/>
          <a:srcRect/>
          <a:stretch>
            <a:fillRect/>
          </a:stretch>
        </p:blipFill>
        <p:spPr bwMode="auto">
          <a:xfrm>
            <a:off x="8181975" y="3895725"/>
            <a:ext cx="2952749" cy="2124075"/>
          </a:xfrm>
          <a:prstGeom prst="rect">
            <a:avLst/>
          </a:prstGeom>
          <a:noFill/>
          <a:ln w="38100">
            <a:solidFill>
              <a:schemeClr val="bg1"/>
            </a:solidFill>
            <a:miter lim="800000"/>
            <a:headEnd/>
            <a:tailEnd/>
          </a:ln>
        </p:spPr>
      </p:pic>
    </p:spTree>
    <p:extLst>
      <p:ext uri="{BB962C8B-B14F-4D97-AF65-F5344CB8AC3E}">
        <p14:creationId xmlns:p14="http://schemas.microsoft.com/office/powerpoint/2010/main" val="1188777094"/>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2619375" y="903149"/>
            <a:ext cx="7511443" cy="2400657"/>
          </a:xfrm>
          <a:prstGeom prst="rect">
            <a:avLst/>
          </a:prstGeom>
          <a:noFill/>
          <a:effectLst/>
        </p:spPr>
        <p:txBody>
          <a:bodyPr wrap="square" lIns="91440" tIns="45720" rIns="91440" bIns="45720">
            <a:spAutoFit/>
          </a:bodyPr>
          <a:lstStyle/>
          <a:p>
            <a:pPr algn="ctr"/>
            <a:r>
              <a:rPr lang="tr-TR" sz="2500" b="1" dirty="0">
                <a:ln w="17780" cmpd="sng">
                  <a:solidFill>
                    <a:schemeClr val="tx1"/>
                  </a:solidFill>
                  <a:prstDash val="solid"/>
                  <a:miter lim="800000"/>
                </a:ln>
                <a:solidFill>
                  <a:srgbClr val="FF0000"/>
                </a:solidFill>
              </a:rPr>
              <a:t>Tarihini bilen, </a:t>
            </a:r>
          </a:p>
          <a:p>
            <a:pPr algn="ctr"/>
            <a:r>
              <a:rPr lang="tr-TR" sz="2500" b="1" dirty="0">
                <a:ln w="17780" cmpd="sng">
                  <a:solidFill>
                    <a:schemeClr val="tx1"/>
                  </a:solidFill>
                  <a:prstDash val="solid"/>
                  <a:miter lim="800000"/>
                </a:ln>
              </a:rPr>
              <a:t>kültürel mirasına sahip çıkan, medeniyetimizin değerlerini koruyan; </a:t>
            </a:r>
          </a:p>
          <a:p>
            <a:pPr algn="ctr"/>
            <a:r>
              <a:rPr lang="tr-TR" sz="2500" b="1" dirty="0">
                <a:ln w="17780" cmpd="sng">
                  <a:solidFill>
                    <a:schemeClr val="tx1"/>
                  </a:solidFill>
                  <a:prstDash val="solid"/>
                  <a:miter lim="800000"/>
                </a:ln>
                <a:solidFill>
                  <a:srgbClr val="FF0000"/>
                </a:solidFill>
              </a:rPr>
              <a:t>okuyan, düşünen, araştıran, yorumlayan, sorgulayan, yapıcı, üretken, bilgi ve hikmetin yolunda giden </a:t>
            </a:r>
          </a:p>
          <a:p>
            <a:pPr algn="ctr"/>
            <a:r>
              <a:rPr lang="tr-TR" sz="2500" b="1" dirty="0">
                <a:ln w="17780" cmpd="sng">
                  <a:solidFill>
                    <a:schemeClr val="tx1"/>
                  </a:solidFill>
                  <a:prstDash val="solid"/>
                  <a:miter lim="800000"/>
                </a:ln>
              </a:rPr>
              <a:t>gençler yetiştirmek</a:t>
            </a:r>
          </a:p>
        </p:txBody>
      </p:sp>
      <p:pic>
        <p:nvPicPr>
          <p:cNvPr id="1026" name="Picture 2" descr="C:\Users\MEB\Desktop\Logo MSR.jpg"/>
          <p:cNvPicPr>
            <a:picLocks noChangeAspect="1" noChangeArrowheads="1"/>
          </p:cNvPicPr>
          <p:nvPr/>
        </p:nvPicPr>
        <p:blipFill>
          <a:blip r:embed="rId2" cstate="print"/>
          <a:srcRect/>
          <a:stretch>
            <a:fillRect/>
          </a:stretch>
        </p:blipFill>
        <p:spPr bwMode="auto">
          <a:xfrm>
            <a:off x="436237" y="3038475"/>
            <a:ext cx="727085" cy="1628775"/>
          </a:xfrm>
          <a:prstGeom prst="rect">
            <a:avLst/>
          </a:prstGeom>
          <a:noFill/>
        </p:spPr>
      </p:pic>
      <p:sp>
        <p:nvSpPr>
          <p:cNvPr id="7" name="6 Oval"/>
          <p:cNvSpPr/>
          <p:nvPr/>
        </p:nvSpPr>
        <p:spPr>
          <a:xfrm>
            <a:off x="352424" y="333375"/>
            <a:ext cx="1381125" cy="11620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9" name="Picture 4" descr="C:\Users\MEB\AppData\Local\Temp\Rar$DRa4968.38833\Hedef2020w.png"/>
          <p:cNvPicPr>
            <a:picLocks noChangeAspect="1" noChangeArrowheads="1"/>
          </p:cNvPicPr>
          <p:nvPr/>
        </p:nvPicPr>
        <p:blipFill>
          <a:blip r:embed="rId3" cstate="print"/>
          <a:srcRect/>
          <a:stretch>
            <a:fillRect/>
          </a:stretch>
        </p:blipFill>
        <p:spPr bwMode="auto">
          <a:xfrm>
            <a:off x="323850" y="357803"/>
            <a:ext cx="1343025" cy="1207980"/>
          </a:xfrm>
          <a:prstGeom prst="rect">
            <a:avLst/>
          </a:prstGeom>
          <a:noFill/>
        </p:spPr>
      </p:pic>
      <p:sp>
        <p:nvSpPr>
          <p:cNvPr id="8" name="7 Metin kutusu"/>
          <p:cNvSpPr txBox="1"/>
          <p:nvPr/>
        </p:nvSpPr>
        <p:spPr>
          <a:xfrm>
            <a:off x="8562975" y="152400"/>
            <a:ext cx="3514725" cy="646331"/>
          </a:xfrm>
          <a:prstGeom prst="rect">
            <a:avLst/>
          </a:prstGeom>
          <a:noFill/>
        </p:spPr>
        <p:txBody>
          <a:bodyPr wrap="square" rtlCol="0">
            <a:spAutoFit/>
          </a:bodyPr>
          <a:lstStyle/>
          <a:p>
            <a:pPr algn="ctr"/>
            <a:r>
              <a:rPr lang="tr-TR" b="1" dirty="0"/>
              <a:t>MAHMUT SAMİ RAMAZANOĞLU</a:t>
            </a:r>
          </a:p>
          <a:p>
            <a:pPr algn="ctr"/>
            <a:r>
              <a:rPr lang="tr-TR" b="1" dirty="0"/>
              <a:t>ANADOLU İMAM HATİP LİSESİ</a:t>
            </a:r>
          </a:p>
        </p:txBody>
      </p:sp>
      <p:pic>
        <p:nvPicPr>
          <p:cNvPr id="11" name="10 Resim" descr="14-11-2018">
            <a:hlinkClick r:id="rId4" tooltip="&quot;14-11-2018&quot;"/>
          </p:cNvPr>
          <p:cNvPicPr/>
          <p:nvPr/>
        </p:nvPicPr>
        <p:blipFill>
          <a:blip r:embed="rId5" cstate="print"/>
          <a:srcRect/>
          <a:stretch>
            <a:fillRect/>
          </a:stretch>
        </p:blipFill>
        <p:spPr bwMode="auto">
          <a:xfrm>
            <a:off x="6429374" y="3324225"/>
            <a:ext cx="5343526" cy="2781300"/>
          </a:xfrm>
          <a:prstGeom prst="rect">
            <a:avLst/>
          </a:prstGeom>
          <a:noFill/>
          <a:ln w="38100">
            <a:solidFill>
              <a:schemeClr val="bg1"/>
            </a:solidFill>
            <a:miter lim="800000"/>
            <a:headEnd/>
            <a:tailEnd/>
          </a:ln>
        </p:spPr>
      </p:pic>
      <p:pic>
        <p:nvPicPr>
          <p:cNvPr id="12" name="11 Resim" descr="09-11-2018">
            <a:hlinkClick r:id="rId6" tooltip="&quot;09-11-2018&quot;"/>
          </p:cNvPr>
          <p:cNvPicPr/>
          <p:nvPr/>
        </p:nvPicPr>
        <p:blipFill>
          <a:blip r:embed="rId7" cstate="print"/>
          <a:srcRect/>
          <a:stretch>
            <a:fillRect/>
          </a:stretch>
        </p:blipFill>
        <p:spPr bwMode="auto">
          <a:xfrm>
            <a:off x="1970406" y="3429000"/>
            <a:ext cx="3487419" cy="2786062"/>
          </a:xfrm>
          <a:prstGeom prst="rect">
            <a:avLst/>
          </a:prstGeom>
          <a:noFill/>
          <a:ln w="130175">
            <a:solidFill>
              <a:schemeClr val="bg1"/>
            </a:solidFill>
            <a:miter lim="800000"/>
            <a:headEnd/>
            <a:tailEnd/>
          </a:ln>
        </p:spPr>
      </p:pic>
    </p:spTree>
    <p:extLst>
      <p:ext uri="{BB962C8B-B14F-4D97-AF65-F5344CB8AC3E}">
        <p14:creationId xmlns:p14="http://schemas.microsoft.com/office/powerpoint/2010/main" val="1188777094"/>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2962275" y="914400"/>
            <a:ext cx="7511443" cy="1956316"/>
          </a:xfrm>
          <a:prstGeom prst="rect">
            <a:avLst/>
          </a:prstGeom>
          <a:noFill/>
          <a:effectLst/>
        </p:spPr>
        <p:txBody>
          <a:bodyPr wrap="square" lIns="91440" tIns="45720" rIns="91440" bIns="45720">
            <a:spAutoFit/>
          </a:bodyPr>
          <a:lstStyle/>
          <a:p>
            <a:pPr algn="ctr"/>
            <a:r>
              <a:rPr lang="tr-TR" sz="2000" b="1" dirty="0">
                <a:ln w="17780" cmpd="sng">
                  <a:solidFill>
                    <a:schemeClr val="tx1"/>
                  </a:solidFill>
                  <a:prstDash val="solid"/>
                  <a:miter lim="800000"/>
                </a:ln>
              </a:rPr>
              <a:t>Teknoloji ve bilginin hızlı gelişimiyle değişen dünyada </a:t>
            </a:r>
            <a:r>
              <a:rPr lang="tr-TR" sz="2000" b="1" dirty="0">
                <a:ln w="17780" cmpd="sng">
                  <a:solidFill>
                    <a:schemeClr val="tx1"/>
                  </a:solidFill>
                  <a:prstDash val="solid"/>
                  <a:miter lim="800000"/>
                </a:ln>
                <a:solidFill>
                  <a:srgbClr val="FF0000"/>
                </a:solidFill>
              </a:rPr>
              <a:t>yabancı dil becerisi </a:t>
            </a:r>
            <a:r>
              <a:rPr lang="tr-TR" sz="2000" b="1" dirty="0">
                <a:ln w="17780" cmpd="sng">
                  <a:solidFill>
                    <a:schemeClr val="tx1"/>
                  </a:solidFill>
                  <a:prstDash val="solid"/>
                  <a:miter lim="800000"/>
                </a:ln>
              </a:rPr>
              <a:t>edinmiş, </a:t>
            </a:r>
          </a:p>
          <a:p>
            <a:pPr algn="ctr"/>
            <a:r>
              <a:rPr lang="tr-TR" sz="2000" b="1" dirty="0">
                <a:ln w="17780" cmpd="sng">
                  <a:solidFill>
                    <a:schemeClr val="tx1"/>
                  </a:solidFill>
                  <a:prstDash val="solid"/>
                  <a:miter lim="800000"/>
                </a:ln>
                <a:solidFill>
                  <a:schemeClr val="accent4">
                    <a:lumMod val="40000"/>
                    <a:lumOff val="60000"/>
                  </a:schemeClr>
                </a:solidFill>
              </a:rPr>
              <a:t>farklı ırkları ve kültürleri tanıyan, uluslar arası düzeyde akranları ile rekabet edebilecek seviyede bilgi ve kültür sahibi, </a:t>
            </a:r>
          </a:p>
          <a:p>
            <a:pPr algn="ctr"/>
            <a:r>
              <a:rPr lang="tr-TR" sz="2000" b="1" dirty="0">
                <a:ln w="17780" cmpd="sng">
                  <a:solidFill>
                    <a:schemeClr val="tx1"/>
                  </a:solidFill>
                  <a:prstDash val="solid"/>
                  <a:miter lim="800000"/>
                </a:ln>
                <a:solidFill>
                  <a:srgbClr val="FF0000"/>
                </a:solidFill>
              </a:rPr>
              <a:t>dünya ve </a:t>
            </a:r>
            <a:r>
              <a:rPr lang="tr-TR" sz="2000" b="1" dirty="0" err="1">
                <a:ln w="17780" cmpd="sng">
                  <a:solidFill>
                    <a:schemeClr val="tx1"/>
                  </a:solidFill>
                  <a:prstDash val="solid"/>
                  <a:miter lim="800000"/>
                </a:ln>
                <a:solidFill>
                  <a:srgbClr val="FF0000"/>
                </a:solidFill>
              </a:rPr>
              <a:t>müslüman</a:t>
            </a:r>
            <a:r>
              <a:rPr lang="tr-TR" sz="2000" b="1" dirty="0">
                <a:ln w="17780" cmpd="sng">
                  <a:solidFill>
                    <a:schemeClr val="tx1"/>
                  </a:solidFill>
                  <a:prstDash val="solid"/>
                  <a:miter lim="800000"/>
                </a:ln>
                <a:solidFill>
                  <a:srgbClr val="FF0000"/>
                </a:solidFill>
              </a:rPr>
              <a:t> toplumlar ile iletişim kurabilen, özgüveni yüksek bireylerin yetişmesine katkı sağlamak</a:t>
            </a:r>
          </a:p>
        </p:txBody>
      </p:sp>
      <p:pic>
        <p:nvPicPr>
          <p:cNvPr id="1026" name="Picture 2" descr="C:\Users\MEB\Desktop\Logo MSR.jpg"/>
          <p:cNvPicPr>
            <a:picLocks noChangeAspect="1" noChangeArrowheads="1"/>
          </p:cNvPicPr>
          <p:nvPr/>
        </p:nvPicPr>
        <p:blipFill>
          <a:blip r:embed="rId2" cstate="print"/>
          <a:srcRect/>
          <a:stretch>
            <a:fillRect/>
          </a:stretch>
        </p:blipFill>
        <p:spPr bwMode="auto">
          <a:xfrm>
            <a:off x="436237" y="3038475"/>
            <a:ext cx="727085" cy="1628775"/>
          </a:xfrm>
          <a:prstGeom prst="rect">
            <a:avLst/>
          </a:prstGeom>
          <a:noFill/>
        </p:spPr>
      </p:pic>
      <p:sp>
        <p:nvSpPr>
          <p:cNvPr id="7" name="6 Oval"/>
          <p:cNvSpPr/>
          <p:nvPr/>
        </p:nvSpPr>
        <p:spPr>
          <a:xfrm>
            <a:off x="352424" y="333375"/>
            <a:ext cx="1381125" cy="11620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9" name="Picture 4" descr="C:\Users\MEB\AppData\Local\Temp\Rar$DRa4968.38833\Hedef2020w.png"/>
          <p:cNvPicPr>
            <a:picLocks noChangeAspect="1" noChangeArrowheads="1"/>
          </p:cNvPicPr>
          <p:nvPr/>
        </p:nvPicPr>
        <p:blipFill>
          <a:blip r:embed="rId3" cstate="print"/>
          <a:srcRect/>
          <a:stretch>
            <a:fillRect/>
          </a:stretch>
        </p:blipFill>
        <p:spPr bwMode="auto">
          <a:xfrm>
            <a:off x="323850" y="357803"/>
            <a:ext cx="1343025" cy="1207980"/>
          </a:xfrm>
          <a:prstGeom prst="rect">
            <a:avLst/>
          </a:prstGeom>
          <a:noFill/>
        </p:spPr>
      </p:pic>
      <p:sp>
        <p:nvSpPr>
          <p:cNvPr id="8" name="7 Metin kutusu"/>
          <p:cNvSpPr txBox="1"/>
          <p:nvPr/>
        </p:nvSpPr>
        <p:spPr>
          <a:xfrm>
            <a:off x="8562975" y="152400"/>
            <a:ext cx="3514725" cy="646331"/>
          </a:xfrm>
          <a:prstGeom prst="rect">
            <a:avLst/>
          </a:prstGeom>
          <a:noFill/>
        </p:spPr>
        <p:txBody>
          <a:bodyPr wrap="square" rtlCol="0">
            <a:spAutoFit/>
          </a:bodyPr>
          <a:lstStyle/>
          <a:p>
            <a:pPr algn="ctr"/>
            <a:r>
              <a:rPr lang="tr-TR" b="1" dirty="0"/>
              <a:t>MAHMUT SAMİ RAMAZANOĞLU</a:t>
            </a:r>
          </a:p>
          <a:p>
            <a:pPr algn="ctr"/>
            <a:r>
              <a:rPr lang="tr-TR" b="1" dirty="0"/>
              <a:t>ANADOLU İMAM HATİP LİSESİ</a:t>
            </a:r>
          </a:p>
        </p:txBody>
      </p:sp>
      <p:pic>
        <p:nvPicPr>
          <p:cNvPr id="12" name="11 Resim" descr="16-05-2018">
            <a:hlinkClick r:id="rId4" tooltip="&quot;16-05-2018&quot;"/>
          </p:cNvPr>
          <p:cNvPicPr/>
          <p:nvPr/>
        </p:nvPicPr>
        <p:blipFill>
          <a:blip r:embed="rId5" cstate="print"/>
          <a:srcRect/>
          <a:stretch>
            <a:fillRect/>
          </a:stretch>
        </p:blipFill>
        <p:spPr bwMode="auto">
          <a:xfrm>
            <a:off x="7448550" y="3038474"/>
            <a:ext cx="4248150" cy="3000375"/>
          </a:xfrm>
          <a:prstGeom prst="rect">
            <a:avLst/>
          </a:prstGeom>
          <a:noFill/>
          <a:ln w="111125">
            <a:solidFill>
              <a:schemeClr val="bg1"/>
            </a:solidFill>
            <a:miter lim="800000"/>
            <a:headEnd/>
            <a:tailEnd/>
          </a:ln>
        </p:spPr>
      </p:pic>
      <p:pic>
        <p:nvPicPr>
          <p:cNvPr id="14" name="13 Resim" descr="10-12-2019">
            <a:hlinkClick r:id="rId6" tooltip="&quot;10-12-2019&quot;"/>
          </p:cNvPr>
          <p:cNvPicPr/>
          <p:nvPr/>
        </p:nvPicPr>
        <p:blipFill>
          <a:blip r:embed="rId7" cstate="print"/>
          <a:srcRect/>
          <a:stretch>
            <a:fillRect/>
          </a:stretch>
        </p:blipFill>
        <p:spPr bwMode="auto">
          <a:xfrm>
            <a:off x="1885950" y="2981325"/>
            <a:ext cx="4267201" cy="3114675"/>
          </a:xfrm>
          <a:prstGeom prst="rect">
            <a:avLst/>
          </a:prstGeom>
          <a:noFill/>
          <a:ln w="127000">
            <a:solidFill>
              <a:schemeClr val="bg1"/>
            </a:solidFill>
            <a:miter lim="800000"/>
            <a:headEnd/>
            <a:tailEnd/>
          </a:ln>
        </p:spPr>
      </p:pic>
    </p:spTree>
    <p:extLst>
      <p:ext uri="{BB962C8B-B14F-4D97-AF65-F5344CB8AC3E}">
        <p14:creationId xmlns:p14="http://schemas.microsoft.com/office/powerpoint/2010/main" val="1188777094"/>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6362700" y="914400"/>
            <a:ext cx="5619750" cy="1631216"/>
          </a:xfrm>
          <a:prstGeom prst="rect">
            <a:avLst/>
          </a:prstGeom>
          <a:noFill/>
          <a:effectLst/>
        </p:spPr>
        <p:txBody>
          <a:bodyPr wrap="square" lIns="91440" tIns="45720" rIns="91440" bIns="45720">
            <a:spAutoFit/>
          </a:bodyPr>
          <a:lstStyle/>
          <a:p>
            <a:pPr algn="ctr"/>
            <a:r>
              <a:rPr lang="tr-TR" sz="2000" b="1" dirty="0">
                <a:ln w="17780" cmpd="sng">
                  <a:solidFill>
                    <a:schemeClr val="tx1"/>
                  </a:solidFill>
                  <a:prstDash val="solid"/>
                  <a:miter lim="800000"/>
                </a:ln>
              </a:rPr>
              <a:t>Öğrencilerin ilgi ve yeteneklerine göre akademik, meslekî, sosyal ve kültürel gelişimlerine çok yönlü katkıda bulunmak amacıyla yerel, ulusal ve uluslar arası düzeyde </a:t>
            </a:r>
            <a:r>
              <a:rPr lang="tr-TR" sz="2000" b="1" dirty="0">
                <a:ln w="17780" cmpd="sng">
                  <a:solidFill>
                    <a:schemeClr val="tx1"/>
                  </a:solidFill>
                  <a:prstDash val="solid"/>
                  <a:miter lim="800000"/>
                </a:ln>
                <a:solidFill>
                  <a:srgbClr val="FF0000"/>
                </a:solidFill>
              </a:rPr>
              <a:t>bilimsel, meslekî, kültürel, sanatsal ve sportif alanlarda</a:t>
            </a:r>
            <a:r>
              <a:rPr lang="tr-TR" sz="2000" b="1" dirty="0">
                <a:ln w="17780" cmpd="sng">
                  <a:solidFill>
                    <a:schemeClr val="tx1"/>
                  </a:solidFill>
                  <a:prstDash val="solid"/>
                  <a:miter lim="800000"/>
                </a:ln>
              </a:rPr>
              <a:t> yer almak </a:t>
            </a:r>
            <a:endParaRPr lang="tr-TR" sz="2000" b="1" dirty="0">
              <a:ln w="17780" cmpd="sng">
                <a:solidFill>
                  <a:schemeClr val="tx1"/>
                </a:solidFill>
                <a:prstDash val="solid"/>
                <a:miter lim="800000"/>
              </a:ln>
              <a:solidFill>
                <a:srgbClr val="FF0000"/>
              </a:solidFill>
            </a:endParaRPr>
          </a:p>
        </p:txBody>
      </p:sp>
      <p:pic>
        <p:nvPicPr>
          <p:cNvPr id="1026" name="Picture 2" descr="C:\Users\MEB\Desktop\Logo MSR.jpg"/>
          <p:cNvPicPr>
            <a:picLocks noChangeAspect="1" noChangeArrowheads="1"/>
          </p:cNvPicPr>
          <p:nvPr/>
        </p:nvPicPr>
        <p:blipFill>
          <a:blip r:embed="rId2" cstate="print"/>
          <a:srcRect/>
          <a:stretch>
            <a:fillRect/>
          </a:stretch>
        </p:blipFill>
        <p:spPr bwMode="auto">
          <a:xfrm>
            <a:off x="436237" y="3038475"/>
            <a:ext cx="727085" cy="1628775"/>
          </a:xfrm>
          <a:prstGeom prst="rect">
            <a:avLst/>
          </a:prstGeom>
          <a:noFill/>
        </p:spPr>
      </p:pic>
      <p:sp>
        <p:nvSpPr>
          <p:cNvPr id="7" name="6 Oval"/>
          <p:cNvSpPr/>
          <p:nvPr/>
        </p:nvSpPr>
        <p:spPr>
          <a:xfrm>
            <a:off x="352424" y="333375"/>
            <a:ext cx="1381125" cy="11620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9" name="Picture 4" descr="C:\Users\MEB\AppData\Local\Temp\Rar$DRa4968.38833\Hedef2020w.png"/>
          <p:cNvPicPr>
            <a:picLocks noChangeAspect="1" noChangeArrowheads="1"/>
          </p:cNvPicPr>
          <p:nvPr/>
        </p:nvPicPr>
        <p:blipFill>
          <a:blip r:embed="rId3" cstate="print"/>
          <a:srcRect/>
          <a:stretch>
            <a:fillRect/>
          </a:stretch>
        </p:blipFill>
        <p:spPr bwMode="auto">
          <a:xfrm>
            <a:off x="323850" y="357803"/>
            <a:ext cx="1343025" cy="1207980"/>
          </a:xfrm>
          <a:prstGeom prst="rect">
            <a:avLst/>
          </a:prstGeom>
          <a:noFill/>
        </p:spPr>
      </p:pic>
      <p:sp>
        <p:nvSpPr>
          <p:cNvPr id="8" name="7 Metin kutusu"/>
          <p:cNvSpPr txBox="1"/>
          <p:nvPr/>
        </p:nvSpPr>
        <p:spPr>
          <a:xfrm>
            <a:off x="8562975" y="152400"/>
            <a:ext cx="3514725" cy="646331"/>
          </a:xfrm>
          <a:prstGeom prst="rect">
            <a:avLst/>
          </a:prstGeom>
          <a:noFill/>
        </p:spPr>
        <p:txBody>
          <a:bodyPr wrap="square" rtlCol="0">
            <a:spAutoFit/>
          </a:bodyPr>
          <a:lstStyle/>
          <a:p>
            <a:pPr algn="ctr"/>
            <a:r>
              <a:rPr lang="tr-TR" b="1" dirty="0"/>
              <a:t>MAHMUT SAMİ RAMAZANOĞLU</a:t>
            </a:r>
          </a:p>
          <a:p>
            <a:pPr algn="ctr"/>
            <a:r>
              <a:rPr lang="tr-TR" b="1" dirty="0"/>
              <a:t>ANADOLU İMAM HATİP LİSESİ</a:t>
            </a:r>
          </a:p>
        </p:txBody>
      </p:sp>
      <p:pic>
        <p:nvPicPr>
          <p:cNvPr id="10" name="9 Resim" descr="25-04-2019">
            <a:hlinkClick r:id="rId4" tooltip="&quot;25-04-2019&quot;"/>
          </p:cNvPr>
          <p:cNvPicPr/>
          <p:nvPr/>
        </p:nvPicPr>
        <p:blipFill>
          <a:blip r:embed="rId5" cstate="print"/>
          <a:srcRect/>
          <a:stretch>
            <a:fillRect/>
          </a:stretch>
        </p:blipFill>
        <p:spPr bwMode="auto">
          <a:xfrm>
            <a:off x="2237105" y="1081088"/>
            <a:ext cx="3773170" cy="2995612"/>
          </a:xfrm>
          <a:prstGeom prst="rect">
            <a:avLst/>
          </a:prstGeom>
          <a:noFill/>
          <a:ln w="127000">
            <a:solidFill>
              <a:schemeClr val="bg1"/>
            </a:solidFill>
            <a:miter lim="800000"/>
            <a:headEnd/>
            <a:tailEnd/>
          </a:ln>
        </p:spPr>
      </p:pic>
      <p:pic>
        <p:nvPicPr>
          <p:cNvPr id="11" name="10 Resim" descr="30-10-2018">
            <a:hlinkClick r:id="rId6" tooltip="&quot;30-10-2018&quot;"/>
          </p:cNvPr>
          <p:cNvPicPr/>
          <p:nvPr/>
        </p:nvPicPr>
        <p:blipFill>
          <a:blip r:embed="rId7" cstate="print"/>
          <a:srcRect/>
          <a:stretch>
            <a:fillRect/>
          </a:stretch>
        </p:blipFill>
        <p:spPr bwMode="auto">
          <a:xfrm>
            <a:off x="6267450" y="2609850"/>
            <a:ext cx="5572125" cy="2643186"/>
          </a:xfrm>
          <a:prstGeom prst="rect">
            <a:avLst/>
          </a:prstGeom>
          <a:noFill/>
          <a:ln w="114300">
            <a:solidFill>
              <a:schemeClr val="bg1"/>
            </a:solidFill>
            <a:miter lim="800000"/>
            <a:headEnd/>
            <a:tailEnd/>
          </a:ln>
        </p:spPr>
      </p:pic>
      <p:pic>
        <p:nvPicPr>
          <p:cNvPr id="13" name="12 Resim" descr="26-05-2018">
            <a:hlinkClick r:id="rId8" tooltip="&quot;26-05-2018&quot;"/>
          </p:cNvPr>
          <p:cNvPicPr/>
          <p:nvPr/>
        </p:nvPicPr>
        <p:blipFill>
          <a:blip r:embed="rId9" cstate="print"/>
          <a:srcRect/>
          <a:stretch>
            <a:fillRect/>
          </a:stretch>
        </p:blipFill>
        <p:spPr bwMode="auto">
          <a:xfrm>
            <a:off x="2818131" y="4357689"/>
            <a:ext cx="2534919" cy="2195512"/>
          </a:xfrm>
          <a:prstGeom prst="rect">
            <a:avLst/>
          </a:prstGeom>
          <a:noFill/>
          <a:ln w="104775">
            <a:solidFill>
              <a:schemeClr val="bg1"/>
            </a:solidFill>
            <a:miter lim="800000"/>
            <a:headEnd/>
            <a:tailEnd/>
          </a:ln>
        </p:spPr>
      </p:pic>
    </p:spTree>
    <p:extLst>
      <p:ext uri="{BB962C8B-B14F-4D97-AF65-F5344CB8AC3E}">
        <p14:creationId xmlns:p14="http://schemas.microsoft.com/office/powerpoint/2010/main" val="1188777094"/>
      </p:ext>
    </p:extLst>
  </p:cSld>
  <p:clrMapOvr>
    <a:masterClrMapping/>
  </p:clrMapOvr>
  <p:transition spd="med"/>
</p:sld>
</file>

<file path=ppt/theme/theme1.xml><?xml version="1.0" encoding="utf-8"?>
<a:theme xmlns:a="http://schemas.openxmlformats.org/drawingml/2006/main" name="Office Teması">
  <a:themeElements>
    <a:clrScheme name="Office Teması">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eması">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eması">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499</TotalTime>
  <Words>1488</Words>
  <Application>Microsoft Office PowerPoint</Application>
  <PresentationFormat>Geniş ekran</PresentationFormat>
  <Paragraphs>204</Paragraphs>
  <Slides>42</Slides>
  <Notes>0</Notes>
  <HiddenSlides>0</HiddenSlides>
  <MMClips>0</MMClips>
  <ScaleCrop>false</ScaleCrop>
  <HeadingPairs>
    <vt:vector size="6" baseType="variant">
      <vt:variant>
        <vt:lpstr>Kullanılan Yazı Tipleri</vt:lpstr>
      </vt:variant>
      <vt:variant>
        <vt:i4>5</vt:i4>
      </vt:variant>
      <vt:variant>
        <vt:lpstr>Tema</vt:lpstr>
      </vt:variant>
      <vt:variant>
        <vt:i4>1</vt:i4>
      </vt:variant>
      <vt:variant>
        <vt:lpstr>Slayt Başlıkları</vt:lpstr>
      </vt:variant>
      <vt:variant>
        <vt:i4>42</vt:i4>
      </vt:variant>
    </vt:vector>
  </HeadingPairs>
  <TitlesOfParts>
    <vt:vector size="48" baseType="lpstr">
      <vt:lpstr>Arial</vt:lpstr>
      <vt:lpstr>Calibri</vt:lpstr>
      <vt:lpstr>Calibri Light</vt:lpstr>
      <vt:lpstr>Century Gothic</vt:lpstr>
      <vt:lpstr>Monotype Corsiva</vt: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MuhammedOZDEMIRCI</dc:creator>
  <cp:lastModifiedBy>msre</cp:lastModifiedBy>
  <cp:revision>60</cp:revision>
  <dcterms:created xsi:type="dcterms:W3CDTF">2017-04-13T12:05:35Z</dcterms:created>
  <dcterms:modified xsi:type="dcterms:W3CDTF">2025-05-06T08:20:58Z</dcterms:modified>
</cp:coreProperties>
</file>